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wdp" ContentType="image/vnd.ms-photo"/>
  <Default Extension="vml" ContentType="application/vnd.openxmlformats-officedocument.vmlDrawing"/>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notesSlides/notesSlide2.xml" ContentType="application/vnd.openxmlformats-officedocument.presentationml.notesSlide+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notesSlides/notesSlide3.xml" ContentType="application/vnd.openxmlformats-officedocument.presentationml.notesSlide+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notesSlides/notesSlide4.xml" ContentType="application/vnd.openxmlformats-officedocument.presentationml.notesSlide+xml"/>
  <Override PartName="/ppt/tags/tag24.xml" ContentType="application/vnd.openxmlformats-officedocument.presentationml.tags+xml"/>
  <Override PartName="/ppt/tags/tag25.xml" ContentType="application/vnd.openxmlformats-officedocument.presentationml.tags+xml"/>
  <Override PartName="/ppt/notesSlides/notesSlide5.xml" ContentType="application/vnd.openxmlformats-officedocument.presentationml.notesSlide+xml"/>
  <Override PartName="/ppt/tags/tag26.xml" ContentType="application/vnd.openxmlformats-officedocument.presentationml.tags+xml"/>
  <Override PartName="/ppt/tags/tag27.xml" ContentType="application/vnd.openxmlformats-officedocument.presentationml.tags+xml"/>
  <Override PartName="/ppt/notesSlides/notesSlide6.xml" ContentType="application/vnd.openxmlformats-officedocument.presentationml.notesSlide+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notesSlides/notesSlide7.xml" ContentType="application/vnd.openxmlformats-officedocument.presentationml.notesSlide+xml"/>
  <Override PartName="/ppt/tags/tag68.xml" ContentType="application/vnd.openxmlformats-officedocument.presentationml.tags+xml"/>
  <Override PartName="/ppt/tags/tag69.xml" ContentType="application/vnd.openxmlformats-officedocument.presentationml.tags+xml"/>
  <Override PartName="/ppt/notesSlides/notesSlide8.xml" ContentType="application/vnd.openxmlformats-officedocument.presentationml.notesSlide+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notesSlides/notesSlide9.xml" ContentType="application/vnd.openxmlformats-officedocument.presentationml.notesSlide+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notesSlides/notesSlide10.xml" ContentType="application/vnd.openxmlformats-officedocument.presentationml.notesSlide+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notesSlides/notesSlide11.xml" ContentType="application/vnd.openxmlformats-officedocument.presentationml.notesSlide+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notesSlides/notesSlide12.xml" ContentType="application/vnd.openxmlformats-officedocument.presentationml.notesSlide+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notesSlides/notesSlide13.xml" ContentType="application/vnd.openxmlformats-officedocument.presentationml.notesSlide+xml"/>
  <Override PartName="/ppt/tags/tag91.xml" ContentType="application/vnd.openxmlformats-officedocument.presentationml.tags+xml"/>
  <Override PartName="/ppt/tags/tag92.xml" ContentType="application/vnd.openxmlformats-officedocument.presentationml.tags+xml"/>
  <Override PartName="/ppt/notesSlides/notesSlide14.xml" ContentType="application/vnd.openxmlformats-officedocument.presentationml.notesSlide+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notesSlides/notesSlide15.xml" ContentType="application/vnd.openxmlformats-officedocument.presentationml.notesSlide+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notesSlides/notesSlide16.xml" ContentType="application/vnd.openxmlformats-officedocument.presentationml.notesSlide+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notesSlides/notesSlide17.xml" ContentType="application/vnd.openxmlformats-officedocument.presentationml.notesSlide+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notesSlides/notesSlide18.xml" ContentType="application/vnd.openxmlformats-officedocument.presentationml.notesSlide+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notesSlides/notesSlide19.xml" ContentType="application/vnd.openxmlformats-officedocument.presentationml.notesSlide+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notesSlides/notesSlide20.xml" ContentType="application/vnd.openxmlformats-officedocument.presentationml.notesSlide+xml"/>
  <Override PartName="/ppt/tags/tag115.xml" ContentType="application/vnd.openxmlformats-officedocument.presentationml.tags+xml"/>
  <Override PartName="/ppt/tags/tag116.xml" ContentType="application/vnd.openxmlformats-officedocument.presentationml.tags+xml"/>
  <Override PartName="/ppt/notesSlides/notesSlide21.xml" ContentType="application/vnd.openxmlformats-officedocument.presentationml.notesSlide+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notesSlides/notesSlide22.xml" ContentType="application/vnd.openxmlformats-officedocument.presentationml.notesSlide+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notesSlides/notesSlide23.xml" ContentType="application/vnd.openxmlformats-officedocument.presentationml.notesSlide+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notesSlides/notesSlide24.xml" ContentType="application/vnd.openxmlformats-officedocument.presentationml.notesSlide+xml"/>
  <Override PartName="/ppt/tags/tag135.xml" ContentType="application/vnd.openxmlformats-officedocument.presentationml.tags+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797" r:id="rId4"/>
    <p:sldMasterId id="2147483749" r:id="rId5"/>
  </p:sldMasterIdLst>
  <p:notesMasterIdLst>
    <p:notesMasterId r:id="rId43"/>
  </p:notesMasterIdLst>
  <p:handoutMasterIdLst>
    <p:handoutMasterId r:id="rId44"/>
  </p:handoutMasterIdLst>
  <p:sldIdLst>
    <p:sldId id="468" r:id="rId6"/>
    <p:sldId id="466" r:id="rId7"/>
    <p:sldId id="415" r:id="rId8"/>
    <p:sldId id="416" r:id="rId9"/>
    <p:sldId id="417" r:id="rId10"/>
    <p:sldId id="418" r:id="rId11"/>
    <p:sldId id="419" r:id="rId12"/>
    <p:sldId id="456" r:id="rId13"/>
    <p:sldId id="457" r:id="rId14"/>
    <p:sldId id="458" r:id="rId15"/>
    <p:sldId id="459" r:id="rId16"/>
    <p:sldId id="460" r:id="rId17"/>
    <p:sldId id="461" r:id="rId18"/>
    <p:sldId id="462" r:id="rId19"/>
    <p:sldId id="430" r:id="rId20"/>
    <p:sldId id="431" r:id="rId21"/>
    <p:sldId id="432" r:id="rId22"/>
    <p:sldId id="433" r:id="rId23"/>
    <p:sldId id="463" r:id="rId24"/>
    <p:sldId id="421" r:id="rId25"/>
    <p:sldId id="435" r:id="rId26"/>
    <p:sldId id="436" r:id="rId27"/>
    <p:sldId id="437" r:id="rId28"/>
    <p:sldId id="438" r:id="rId29"/>
    <p:sldId id="439" r:id="rId30"/>
    <p:sldId id="440" r:id="rId31"/>
    <p:sldId id="464" r:id="rId32"/>
    <p:sldId id="444" r:id="rId33"/>
    <p:sldId id="445" r:id="rId34"/>
    <p:sldId id="465" r:id="rId35"/>
    <p:sldId id="446" r:id="rId36"/>
    <p:sldId id="447" r:id="rId37"/>
    <p:sldId id="448" r:id="rId38"/>
    <p:sldId id="450" r:id="rId39"/>
    <p:sldId id="467" r:id="rId40"/>
    <p:sldId id="452" r:id="rId41"/>
    <p:sldId id="453" r:id="rId42"/>
  </p:sldIdLst>
  <p:sldSz cx="12188825" cy="6858000"/>
  <p:notesSz cx="6858000" cy="9296400"/>
  <p:embeddedFontLst>
    <p:embeddedFont>
      <p:font typeface="Segoe UI Light" pitchFamily="34" charset="0"/>
      <p:regular r:id="rId45"/>
    </p:embeddedFont>
    <p:embeddedFont>
      <p:font typeface="Segoe Light" charset="0"/>
      <p:regular r:id="rId46"/>
      <p:italic r:id="rId47"/>
    </p:embeddedFont>
    <p:embeddedFont>
      <p:font typeface="Segoe UI" pitchFamily="34" charset="0"/>
      <p:regular r:id="rId48"/>
      <p:bold r:id="rId49"/>
      <p:italic r:id="rId50"/>
      <p:boldItalic r:id="rId51"/>
    </p:embeddedFont>
    <p:embeddedFont>
      <p:font typeface="Consolas" pitchFamily="49" charset="0"/>
      <p:regular r:id="rId52"/>
      <p:bold r:id="rId53"/>
      <p:italic r:id="rId54"/>
      <p:boldItalic r:id="rId55"/>
    </p:embeddedFont>
  </p:embeddedFontLst>
  <p:custDataLst>
    <p:tags r:id="rId56"/>
  </p:custDataLst>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95959"/>
    <a:srgbClr val="6F6F6F"/>
    <a:srgbClr val="303030"/>
    <a:srgbClr val="47474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249" autoAdjust="0"/>
    <p:restoredTop sz="93522" autoAdjust="0"/>
  </p:normalViewPr>
  <p:slideViewPr>
    <p:cSldViewPr snapToGrid="0" snapToObjects="1">
      <p:cViewPr>
        <p:scale>
          <a:sx n="100" d="100"/>
          <a:sy n="100" d="100"/>
        </p:scale>
        <p:origin x="-684" y="-126"/>
      </p:cViewPr>
      <p:guideLst>
        <p:guide orient="horz" pos="895"/>
        <p:guide orient="horz" pos="719"/>
        <p:guide orient="horz" pos="4176"/>
        <p:guide orient="horz" pos="3946"/>
        <p:guide orient="horz" pos="1068"/>
        <p:guide orient="horz" pos="4271"/>
        <p:guide orient="horz"/>
        <p:guide pos="332"/>
        <p:guide pos="7355"/>
        <p:guide pos="3834"/>
      </p:guideLst>
    </p:cSldViewPr>
  </p:slideViewPr>
  <p:notesTextViewPr>
    <p:cViewPr>
      <p:scale>
        <a:sx n="100" d="100"/>
        <a:sy n="100" d="100"/>
      </p:scale>
      <p:origin x="0" y="0"/>
    </p:cViewPr>
  </p:notesTextViewPr>
  <p:sorterViewPr>
    <p:cViewPr>
      <p:scale>
        <a:sx n="60" d="100"/>
        <a:sy n="60" d="100"/>
      </p:scale>
      <p:origin x="0" y="2838"/>
    </p:cViewPr>
  </p:sorterViewPr>
  <p:notesViewPr>
    <p:cSldViewPr snapToGrid="0" snapToObjects="1" showGuides="1">
      <p:cViewPr varScale="1">
        <p:scale>
          <a:sx n="78" d="100"/>
          <a:sy n="78" d="100"/>
        </p:scale>
        <p:origin x="-2622" y="-102"/>
      </p:cViewPr>
      <p:guideLst>
        <p:guide orient="horz" pos="2928"/>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font" Target="fonts/font3.fntdata"/><Relationship Id="rId50" Type="http://schemas.openxmlformats.org/officeDocument/2006/relationships/font" Target="fonts/font6.fntdata"/><Relationship Id="rId55" Type="http://schemas.openxmlformats.org/officeDocument/2006/relationships/font" Target="fonts/font11.fntdata"/><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font" Target="fonts/font1.fntdata"/><Relationship Id="rId53" Type="http://schemas.openxmlformats.org/officeDocument/2006/relationships/font" Target="fonts/font9.fntdata"/><Relationship Id="rId58" Type="http://schemas.openxmlformats.org/officeDocument/2006/relationships/viewProps" Target="viewProps.xml"/><Relationship Id="rId5" Type="http://schemas.openxmlformats.org/officeDocument/2006/relationships/slideMaster" Target="slideMasters/slideMaster2.xml"/><Relationship Id="rId19" Type="http://schemas.openxmlformats.org/officeDocument/2006/relationships/slide" Target="slides/slide14.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notesMaster" Target="notesMasters/notesMaster1.xml"/><Relationship Id="rId48" Type="http://schemas.openxmlformats.org/officeDocument/2006/relationships/font" Target="fonts/font4.fntdata"/><Relationship Id="rId56" Type="http://schemas.openxmlformats.org/officeDocument/2006/relationships/tags" Target="tags/tag1.xml"/><Relationship Id="rId8" Type="http://schemas.openxmlformats.org/officeDocument/2006/relationships/slide" Target="slides/slide3.xml"/><Relationship Id="rId51" Type="http://schemas.openxmlformats.org/officeDocument/2006/relationships/font" Target="fonts/font7.fntdata"/><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font" Target="fonts/font2.fntdata"/><Relationship Id="rId59" Type="http://schemas.openxmlformats.org/officeDocument/2006/relationships/theme" Target="theme/theme1.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font" Target="fonts/font10.fntdata"/><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font" Target="fonts/font5.fntdata"/><Relationship Id="rId57" Type="http://schemas.openxmlformats.org/officeDocument/2006/relationships/presProps" Target="presProps.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handoutMaster" Target="handoutMasters/handoutMaster1.xml"/><Relationship Id="rId52" Type="http://schemas.openxmlformats.org/officeDocument/2006/relationships/font" Target="fonts/font8.fntdata"/><Relationship Id="rId60"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18.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19.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20.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21.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22.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23.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24.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25.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26.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9.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65138"/>
          </a:xfrm>
          <a:prstGeom prst="rect">
            <a:avLst/>
          </a:prstGeom>
        </p:spPr>
        <p:txBody>
          <a:bodyPr vert="horz" lIns="91440" tIns="45720" rIns="91440" bIns="45720" rtlCol="0"/>
          <a:lstStyle>
            <a:lvl1pPr algn="l">
              <a:defRPr sz="1200"/>
            </a:lvl1pPr>
          </a:lstStyle>
          <a:p>
            <a:r>
              <a:rPr lang="en-US" dirty="0" smtClean="0">
                <a:latin typeface="Segoe UI" pitchFamily="34" charset="0"/>
              </a:rPr>
              <a:t>Windows Azure Overview</a:t>
            </a:r>
            <a:endParaRPr lang="en-US" dirty="0">
              <a:latin typeface="Segoe UI" pitchFamily="34" charset="0"/>
            </a:endParaRPr>
          </a:p>
        </p:txBody>
      </p:sp>
      <p:sp>
        <p:nvSpPr>
          <p:cNvPr id="3" name="Date Placeholder 2"/>
          <p:cNvSpPr>
            <a:spLocks noGrp="1"/>
          </p:cNvSpPr>
          <p:nvPr>
            <p:ph type="dt" sz="quarter" idx="1"/>
          </p:nvPr>
        </p:nvSpPr>
        <p:spPr>
          <a:xfrm>
            <a:off x="3884613" y="0"/>
            <a:ext cx="2971800" cy="465138"/>
          </a:xfrm>
          <a:prstGeom prst="rect">
            <a:avLst/>
          </a:prstGeom>
        </p:spPr>
        <p:txBody>
          <a:bodyPr vert="horz" lIns="91440" tIns="45720" rIns="91440" bIns="45720" rtlCol="0"/>
          <a:lstStyle>
            <a:lvl1pPr algn="r">
              <a:defRPr sz="1200"/>
            </a:lvl1pPr>
          </a:lstStyle>
          <a:p>
            <a:fld id="{126C4AC0-4315-44D1-8268-F58D6F432E18}" type="datetimeFigureOut">
              <a:rPr lang="en-US" smtClean="0">
                <a:latin typeface="Segoe UI" pitchFamily="34" charset="0"/>
              </a:rPr>
              <a:t>12/9/2011</a:t>
            </a:fld>
            <a:endParaRPr lang="en-US" dirty="0">
              <a:latin typeface="Segoe UI" pitchFamily="34" charset="0"/>
            </a:endParaRPr>
          </a:p>
        </p:txBody>
      </p:sp>
      <p:sp>
        <p:nvSpPr>
          <p:cNvPr id="4" name="Footer Placeholder 3"/>
          <p:cNvSpPr>
            <a:spLocks noGrp="1"/>
          </p:cNvSpPr>
          <p:nvPr>
            <p:ph type="ftr" sz="quarter" idx="2"/>
          </p:nvPr>
        </p:nvSpPr>
        <p:spPr>
          <a:xfrm>
            <a:off x="0" y="8829675"/>
            <a:ext cx="2971800" cy="465138"/>
          </a:xfrm>
          <a:prstGeom prst="rect">
            <a:avLst/>
          </a:prstGeom>
        </p:spPr>
        <p:txBody>
          <a:bodyPr vert="horz" lIns="91440" tIns="45720" rIns="91440" bIns="45720" rtlCol="0" anchor="b"/>
          <a:lstStyle>
            <a:lvl1pPr algn="l">
              <a:defRPr sz="1200"/>
            </a:lvl1pPr>
          </a:lstStyle>
          <a:p>
            <a:endParaRPr lang="en-US" dirty="0">
              <a:latin typeface="Segoe UI" pitchFamily="34" charset="0"/>
            </a:endParaRPr>
          </a:p>
        </p:txBody>
      </p:sp>
      <p:sp>
        <p:nvSpPr>
          <p:cNvPr id="5" name="Slide Number Placeholder 4"/>
          <p:cNvSpPr>
            <a:spLocks noGrp="1"/>
          </p:cNvSpPr>
          <p:nvPr>
            <p:ph type="sldNum" sz="quarter" idx="3"/>
          </p:nvPr>
        </p:nvSpPr>
        <p:spPr>
          <a:xfrm>
            <a:off x="3884613" y="8829675"/>
            <a:ext cx="2971800" cy="465138"/>
          </a:xfrm>
          <a:prstGeom prst="rect">
            <a:avLst/>
          </a:prstGeom>
        </p:spPr>
        <p:txBody>
          <a:bodyPr vert="horz" lIns="91440" tIns="45720" rIns="91440" bIns="45720" rtlCol="0" anchor="b"/>
          <a:lstStyle>
            <a:lvl1pPr algn="r">
              <a:defRPr sz="1200"/>
            </a:lvl1pPr>
          </a:lstStyle>
          <a:p>
            <a:fld id="{FF899423-EDC2-457D-B42B-E8AC52DB47D2}"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1150130004"/>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png>
</file>

<file path=ppt/media/image10.jpeg>
</file>

<file path=ppt/media/image11.jpeg>
</file>

<file path=ppt/media/image12.png>
</file>

<file path=ppt/media/image13.jpeg>
</file>

<file path=ppt/media/image14.jpeg>
</file>

<file path=ppt/media/image15.png>
</file>

<file path=ppt/media/image16.png>
</file>

<file path=ppt/media/image17.png>
</file>

<file path=ppt/media/image18.png>
</file>

<file path=ppt/media/image19.png>
</file>

<file path=ppt/media/image2.jpg>
</file>

<file path=ppt/media/image20.png>
</file>

<file path=ppt/media/image21.jpeg>
</file>

<file path=ppt/media/image22.png>
</file>

<file path=ppt/media/image23.png>
</file>

<file path=ppt/media/image24.png>
</file>

<file path=ppt/media/image25.png>
</file>

<file path=ppt/media/image3.png>
</file>

<file path=ppt/media/image4.png>
</file>

<file path=ppt/media/image5.jpg>
</file>

<file path=ppt/media/image6.png>
</file>

<file path=ppt/media/image7.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64820"/>
          </a:xfrm>
          <a:prstGeom prst="rect">
            <a:avLst/>
          </a:prstGeom>
        </p:spPr>
        <p:txBody>
          <a:bodyPr vert="horz" lIns="91440" tIns="45720" rIns="91440" bIns="45720" rtlCol="0"/>
          <a:lstStyle>
            <a:lvl1pPr algn="l">
              <a:defRPr sz="1200">
                <a:latin typeface="Segoe UI" pitchFamily="34" charset="0"/>
              </a:defRPr>
            </a:lvl1pPr>
          </a:lstStyle>
          <a:p>
            <a:r>
              <a:rPr lang="en-US" dirty="0" smtClean="0"/>
              <a:t>Windows Azure Overview</a:t>
            </a:r>
            <a:endParaRPr lang="en-US" dirty="0"/>
          </a:p>
        </p:txBody>
      </p:sp>
      <p:sp>
        <p:nvSpPr>
          <p:cNvPr id="3" name="Date Placeholder 2"/>
          <p:cNvSpPr>
            <a:spLocks noGrp="1"/>
          </p:cNvSpPr>
          <p:nvPr>
            <p:ph type="dt" idx="1"/>
          </p:nvPr>
        </p:nvSpPr>
        <p:spPr>
          <a:xfrm>
            <a:off x="3884613" y="0"/>
            <a:ext cx="2971800" cy="464820"/>
          </a:xfrm>
          <a:prstGeom prst="rect">
            <a:avLst/>
          </a:prstGeom>
        </p:spPr>
        <p:txBody>
          <a:bodyPr vert="horz" lIns="91440" tIns="45720" rIns="91440" bIns="45720" rtlCol="0"/>
          <a:lstStyle>
            <a:lvl1pPr algn="r">
              <a:defRPr sz="1200">
                <a:latin typeface="Segoe UI" pitchFamily="34" charset="0"/>
              </a:defRPr>
            </a:lvl1pPr>
          </a:lstStyle>
          <a:p>
            <a:fld id="{CAE3F082-F902-42D8-A765-720E172C3194}" type="datetimeFigureOut">
              <a:rPr lang="en-US" smtClean="0"/>
              <a:pPr/>
              <a:t>12/9/2011</a:t>
            </a:fld>
            <a:endParaRPr lang="en-US" dirty="0"/>
          </a:p>
        </p:txBody>
      </p:sp>
      <p:sp>
        <p:nvSpPr>
          <p:cNvPr id="4" name="Slide Image Placeholder 3"/>
          <p:cNvSpPr>
            <a:spLocks noGrp="1" noRot="1" noChangeAspect="1"/>
          </p:cNvSpPr>
          <p:nvPr>
            <p:ph type="sldImg" idx="2"/>
          </p:nvPr>
        </p:nvSpPr>
        <p:spPr>
          <a:xfrm>
            <a:off x="331788" y="696913"/>
            <a:ext cx="6194425" cy="348615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15790"/>
            <a:ext cx="5486400" cy="4183380"/>
          </a:xfrm>
          <a:prstGeom prst="rect">
            <a:avLst/>
          </a:prstGeom>
        </p:spPr>
        <p:txBody>
          <a:bodyPr vert="horz" lIns="91440" tIns="45720" rIns="91440" bIns="45720" rtlCol="0"/>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829967"/>
            <a:ext cx="2971800" cy="464820"/>
          </a:xfrm>
          <a:prstGeom prst="rect">
            <a:avLst/>
          </a:prstGeom>
        </p:spPr>
        <p:txBody>
          <a:bodyPr vert="horz" lIns="91440" tIns="45720" rIns="91440" bIns="45720" rtlCol="0" anchor="b"/>
          <a:lstStyle>
            <a:lvl1pPr algn="l">
              <a:defRPr sz="1200">
                <a:latin typeface="Segoe UI" pitchFamily="34" charset="0"/>
              </a:defRPr>
            </a:lvl1pPr>
          </a:lstStyle>
          <a:p>
            <a:endParaRPr lang="en-US" dirty="0"/>
          </a:p>
        </p:txBody>
      </p:sp>
      <p:sp>
        <p:nvSpPr>
          <p:cNvPr id="7" name="Slide Number Placeholder 6"/>
          <p:cNvSpPr>
            <a:spLocks noGrp="1"/>
          </p:cNvSpPr>
          <p:nvPr>
            <p:ph type="sldNum" sz="quarter" idx="5"/>
          </p:nvPr>
        </p:nvSpPr>
        <p:spPr>
          <a:xfrm>
            <a:off x="3884613" y="8829967"/>
            <a:ext cx="2971800" cy="464820"/>
          </a:xfrm>
          <a:prstGeom prst="rect">
            <a:avLst/>
          </a:prstGeom>
        </p:spPr>
        <p:txBody>
          <a:bodyPr vert="horz" lIns="91440" tIns="45720" rIns="91440" bIns="45720" rtlCol="0" anchor="b"/>
          <a:lstStyle>
            <a:lvl1pPr algn="r">
              <a:defRPr sz="1200">
                <a:latin typeface="Segoe UI" pitchFamily="34" charset="0"/>
              </a:defRPr>
            </a:lvl1pPr>
          </a:lstStyle>
          <a:p>
            <a:fld id="{82AABF77-E2E4-44CA-BA5C-65E132CF08D8}" type="slidenum">
              <a:rPr lang="en-US" smtClean="0"/>
              <a:pPr/>
              <a:t>‹#›</a:t>
            </a:fld>
            <a:endParaRPr lang="en-US" dirty="0"/>
          </a:p>
        </p:txBody>
      </p:sp>
    </p:spTree>
    <p:extLst>
      <p:ext uri="{BB962C8B-B14F-4D97-AF65-F5344CB8AC3E}">
        <p14:creationId xmlns:p14="http://schemas.microsoft.com/office/powerpoint/2010/main" val="1716936007"/>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1"/>
        </a:solidFill>
        <a:latin typeface="Segoe UI" pitchFamily="34" charset="0"/>
        <a:ea typeface="+mn-ea"/>
        <a:cs typeface="+mn-cs"/>
      </a:defRPr>
    </a:lvl1pPr>
    <a:lvl2pPr marL="609493" algn="l" defTabSz="1218987" rtl="0" eaLnBrk="1" latinLnBrk="0" hangingPunct="1">
      <a:defRPr sz="1600" kern="1200">
        <a:solidFill>
          <a:schemeClr val="tx1"/>
        </a:solidFill>
        <a:latin typeface="Segoe UI" pitchFamily="34" charset="0"/>
        <a:ea typeface="+mn-ea"/>
        <a:cs typeface="+mn-cs"/>
      </a:defRPr>
    </a:lvl2pPr>
    <a:lvl3pPr marL="1218987" algn="l" defTabSz="1218987" rtl="0" eaLnBrk="1" latinLnBrk="0" hangingPunct="1">
      <a:defRPr sz="1600" kern="1200">
        <a:solidFill>
          <a:schemeClr val="tx1"/>
        </a:solidFill>
        <a:latin typeface="Segoe UI" pitchFamily="34" charset="0"/>
        <a:ea typeface="+mn-ea"/>
        <a:cs typeface="+mn-cs"/>
      </a:defRPr>
    </a:lvl3pPr>
    <a:lvl4pPr marL="1828480" algn="l" defTabSz="1218987" rtl="0" eaLnBrk="1" latinLnBrk="0" hangingPunct="1">
      <a:defRPr sz="1600" kern="1200">
        <a:solidFill>
          <a:schemeClr val="tx1"/>
        </a:solidFill>
        <a:latin typeface="Segoe UI" pitchFamily="34" charset="0"/>
        <a:ea typeface="+mn-ea"/>
        <a:cs typeface="+mn-cs"/>
      </a:defRPr>
    </a:lvl4pPr>
    <a:lvl5pPr marL="2437973" algn="l" defTabSz="1218987" rtl="0" eaLnBrk="1" latinLnBrk="0" hangingPunct="1">
      <a:defRPr sz="1600" kern="1200">
        <a:solidFill>
          <a:schemeClr val="tx1"/>
        </a:solidFill>
        <a:latin typeface="Segoe UI" pitchFamily="34" charset="0"/>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Tree>
    <p:extLst>
      <p:ext uri="{BB962C8B-B14F-4D97-AF65-F5344CB8AC3E}">
        <p14:creationId xmlns:p14="http://schemas.microsoft.com/office/powerpoint/2010/main" val="403921781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18</a:t>
            </a:fld>
            <a:endParaRPr lang="en-US" dirty="0"/>
          </a:p>
        </p:txBody>
      </p:sp>
    </p:spTree>
    <p:extLst>
      <p:ext uri="{BB962C8B-B14F-4D97-AF65-F5344CB8AC3E}">
        <p14:creationId xmlns:p14="http://schemas.microsoft.com/office/powerpoint/2010/main" val="1119630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20</a:t>
            </a:fld>
            <a:endParaRPr lang="en-US" dirty="0"/>
          </a:p>
        </p:txBody>
      </p:sp>
    </p:spTree>
    <p:extLst>
      <p:ext uri="{BB962C8B-B14F-4D97-AF65-F5344CB8AC3E}">
        <p14:creationId xmlns:p14="http://schemas.microsoft.com/office/powerpoint/2010/main" val="13353830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21</a:t>
            </a:fld>
            <a:endParaRPr lang="en-US" dirty="0"/>
          </a:p>
        </p:txBody>
      </p:sp>
    </p:spTree>
    <p:extLst>
      <p:ext uri="{BB962C8B-B14F-4D97-AF65-F5344CB8AC3E}">
        <p14:creationId xmlns:p14="http://schemas.microsoft.com/office/powerpoint/2010/main" val="40068914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22</a:t>
            </a:fld>
            <a:endParaRPr lang="en-US" dirty="0"/>
          </a:p>
        </p:txBody>
      </p:sp>
    </p:spTree>
    <p:extLst>
      <p:ext uri="{BB962C8B-B14F-4D97-AF65-F5344CB8AC3E}">
        <p14:creationId xmlns:p14="http://schemas.microsoft.com/office/powerpoint/2010/main" val="16490752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23</a:t>
            </a:fld>
            <a:endParaRPr lang="en-US" dirty="0"/>
          </a:p>
        </p:txBody>
      </p:sp>
    </p:spTree>
    <p:extLst>
      <p:ext uri="{BB962C8B-B14F-4D97-AF65-F5344CB8AC3E}">
        <p14:creationId xmlns:p14="http://schemas.microsoft.com/office/powerpoint/2010/main" val="29090334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24</a:t>
            </a:fld>
            <a:endParaRPr lang="en-US" dirty="0"/>
          </a:p>
        </p:txBody>
      </p:sp>
    </p:spTree>
    <p:extLst>
      <p:ext uri="{BB962C8B-B14F-4D97-AF65-F5344CB8AC3E}">
        <p14:creationId xmlns:p14="http://schemas.microsoft.com/office/powerpoint/2010/main" val="267606706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25</a:t>
            </a:fld>
            <a:endParaRPr lang="en-US" dirty="0"/>
          </a:p>
        </p:txBody>
      </p:sp>
    </p:spTree>
    <p:extLst>
      <p:ext uri="{BB962C8B-B14F-4D97-AF65-F5344CB8AC3E}">
        <p14:creationId xmlns:p14="http://schemas.microsoft.com/office/powerpoint/2010/main" val="172558504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26</a:t>
            </a:fld>
            <a:endParaRPr lang="en-US" dirty="0"/>
          </a:p>
        </p:txBody>
      </p:sp>
    </p:spTree>
    <p:extLst>
      <p:ext uri="{BB962C8B-B14F-4D97-AF65-F5344CB8AC3E}">
        <p14:creationId xmlns:p14="http://schemas.microsoft.com/office/powerpoint/2010/main" val="286202959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28</a:t>
            </a:fld>
            <a:endParaRPr lang="en-US" dirty="0"/>
          </a:p>
        </p:txBody>
      </p:sp>
    </p:spTree>
    <p:extLst>
      <p:ext uri="{BB962C8B-B14F-4D97-AF65-F5344CB8AC3E}">
        <p14:creationId xmlns:p14="http://schemas.microsoft.com/office/powerpoint/2010/main" val="296144836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29</a:t>
            </a:fld>
            <a:endParaRPr lang="en-US" dirty="0"/>
          </a:p>
        </p:txBody>
      </p:sp>
    </p:spTree>
    <p:extLst>
      <p:ext uri="{BB962C8B-B14F-4D97-AF65-F5344CB8AC3E}">
        <p14:creationId xmlns:p14="http://schemas.microsoft.com/office/powerpoint/2010/main" val="27051928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3</a:t>
            </a:fld>
            <a:endParaRPr lang="en-US" dirty="0"/>
          </a:p>
        </p:txBody>
      </p:sp>
    </p:spTree>
    <p:extLst>
      <p:ext uri="{BB962C8B-B14F-4D97-AF65-F5344CB8AC3E}">
        <p14:creationId xmlns:p14="http://schemas.microsoft.com/office/powerpoint/2010/main" val="290960419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31</a:t>
            </a:fld>
            <a:endParaRPr lang="en-US" dirty="0"/>
          </a:p>
        </p:txBody>
      </p:sp>
    </p:spTree>
    <p:extLst>
      <p:ext uri="{BB962C8B-B14F-4D97-AF65-F5344CB8AC3E}">
        <p14:creationId xmlns:p14="http://schemas.microsoft.com/office/powerpoint/2010/main" val="54534470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32</a:t>
            </a:fld>
            <a:endParaRPr lang="en-US" dirty="0"/>
          </a:p>
        </p:txBody>
      </p:sp>
    </p:spTree>
    <p:extLst>
      <p:ext uri="{BB962C8B-B14F-4D97-AF65-F5344CB8AC3E}">
        <p14:creationId xmlns:p14="http://schemas.microsoft.com/office/powerpoint/2010/main" val="319927187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33</a:t>
            </a:fld>
            <a:endParaRPr lang="en-US" dirty="0"/>
          </a:p>
        </p:txBody>
      </p:sp>
    </p:spTree>
    <p:extLst>
      <p:ext uri="{BB962C8B-B14F-4D97-AF65-F5344CB8AC3E}">
        <p14:creationId xmlns:p14="http://schemas.microsoft.com/office/powerpoint/2010/main" val="9221688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34</a:t>
            </a:fld>
            <a:endParaRPr lang="en-US" dirty="0"/>
          </a:p>
        </p:txBody>
      </p:sp>
    </p:spTree>
    <p:extLst>
      <p:ext uri="{BB962C8B-B14F-4D97-AF65-F5344CB8AC3E}">
        <p14:creationId xmlns:p14="http://schemas.microsoft.com/office/powerpoint/2010/main" val="164572277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36</a:t>
            </a:fld>
            <a:endParaRPr lang="en-US" dirty="0"/>
          </a:p>
        </p:txBody>
      </p:sp>
    </p:spTree>
    <p:extLst>
      <p:ext uri="{BB962C8B-B14F-4D97-AF65-F5344CB8AC3E}">
        <p14:creationId xmlns:p14="http://schemas.microsoft.com/office/powerpoint/2010/main" val="231141354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37</a:t>
            </a:fld>
            <a:endParaRPr lang="en-US" dirty="0"/>
          </a:p>
        </p:txBody>
      </p:sp>
    </p:spTree>
    <p:extLst>
      <p:ext uri="{BB962C8B-B14F-4D97-AF65-F5344CB8AC3E}">
        <p14:creationId xmlns:p14="http://schemas.microsoft.com/office/powerpoint/2010/main" val="17283976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4</a:t>
            </a:fld>
            <a:endParaRPr lang="en-US" dirty="0"/>
          </a:p>
        </p:txBody>
      </p:sp>
    </p:spTree>
    <p:extLst>
      <p:ext uri="{BB962C8B-B14F-4D97-AF65-F5344CB8AC3E}">
        <p14:creationId xmlns:p14="http://schemas.microsoft.com/office/powerpoint/2010/main" val="33869023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5</a:t>
            </a:fld>
            <a:endParaRPr lang="en-US" dirty="0"/>
          </a:p>
        </p:txBody>
      </p:sp>
    </p:spTree>
    <p:extLst>
      <p:ext uri="{BB962C8B-B14F-4D97-AF65-F5344CB8AC3E}">
        <p14:creationId xmlns:p14="http://schemas.microsoft.com/office/powerpoint/2010/main" val="23385872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6</a:t>
            </a:fld>
            <a:endParaRPr lang="en-US" dirty="0"/>
          </a:p>
        </p:txBody>
      </p:sp>
    </p:spTree>
    <p:extLst>
      <p:ext uri="{BB962C8B-B14F-4D97-AF65-F5344CB8AC3E}">
        <p14:creationId xmlns:p14="http://schemas.microsoft.com/office/powerpoint/2010/main" val="17210625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7</a:t>
            </a:fld>
            <a:endParaRPr lang="en-US" dirty="0"/>
          </a:p>
        </p:txBody>
      </p:sp>
    </p:spTree>
    <p:extLst>
      <p:ext uri="{BB962C8B-B14F-4D97-AF65-F5344CB8AC3E}">
        <p14:creationId xmlns:p14="http://schemas.microsoft.com/office/powerpoint/2010/main" val="31866781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15</a:t>
            </a:fld>
            <a:endParaRPr lang="en-US" dirty="0"/>
          </a:p>
        </p:txBody>
      </p:sp>
    </p:spTree>
    <p:extLst>
      <p:ext uri="{BB962C8B-B14F-4D97-AF65-F5344CB8AC3E}">
        <p14:creationId xmlns:p14="http://schemas.microsoft.com/office/powerpoint/2010/main" val="21804461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16</a:t>
            </a:fld>
            <a:endParaRPr lang="en-US" dirty="0"/>
          </a:p>
        </p:txBody>
      </p:sp>
    </p:spTree>
    <p:extLst>
      <p:ext uri="{BB962C8B-B14F-4D97-AF65-F5344CB8AC3E}">
        <p14:creationId xmlns:p14="http://schemas.microsoft.com/office/powerpoint/2010/main" val="16483497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2AABF77-E2E4-44CA-BA5C-65E132CF08D8}" type="slidenum">
              <a:rPr lang="en-US" smtClean="0"/>
              <a:pPr/>
              <a:t>17</a:t>
            </a:fld>
            <a:endParaRPr lang="en-US" dirty="0"/>
          </a:p>
        </p:txBody>
      </p:sp>
    </p:spTree>
    <p:extLst>
      <p:ext uri="{BB962C8B-B14F-4D97-AF65-F5344CB8AC3E}">
        <p14:creationId xmlns:p14="http://schemas.microsoft.com/office/powerpoint/2010/main" val="330875126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g"/><Relationship Id="rId1" Type="http://schemas.openxmlformats.org/officeDocument/2006/relationships/slideMaster" Target="../slideMasters/slideMaster1.xml"/><Relationship Id="rId6" Type="http://schemas.microsoft.com/office/2007/relationships/hdphoto" Target="../media/hdphoto1.wdp"/><Relationship Id="rId5" Type="http://schemas.openxmlformats.org/officeDocument/2006/relationships/image" Target="../media/image3.png"/><Relationship Id="rId4" Type="http://schemas.microsoft.com/office/2007/relationships/hdphoto" Target="../media/hdphoto3.wdp"/></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tags" Target="../tags/tag8.xml"/><Relationship Id="rId7" Type="http://schemas.openxmlformats.org/officeDocument/2006/relationships/image" Target="../media/image9.emf"/><Relationship Id="rId2" Type="http://schemas.openxmlformats.org/officeDocument/2006/relationships/tags" Target="../tags/tag7.xml"/><Relationship Id="rId1" Type="http://schemas.openxmlformats.org/officeDocument/2006/relationships/vmlDrawing" Target="../drawings/vmlDrawing2.vml"/><Relationship Id="rId6" Type="http://schemas.openxmlformats.org/officeDocument/2006/relationships/oleObject" Target="../embeddings/oleObject2.bin"/><Relationship Id="rId5" Type="http://schemas.openxmlformats.org/officeDocument/2006/relationships/slideMaster" Target="../slideMasters/slideMaster2.xml"/><Relationship Id="rId4" Type="http://schemas.openxmlformats.org/officeDocument/2006/relationships/tags" Target="../tags/tag9.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4" Type="http://schemas.microsoft.com/office/2007/relationships/hdphoto" Target="../media/hdphoto2.wdp"/></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19113" y="2234114"/>
            <a:ext cx="8373521" cy="1359196"/>
          </a:xfrm>
        </p:spPr>
        <p:txBody>
          <a:bodyPr anchor="ctr" anchorCtr="0">
            <a:noAutofit/>
          </a:bodyPr>
          <a:lstStyle>
            <a:lvl1pPr>
              <a:lnSpc>
                <a:spcPct val="90000"/>
              </a:lnSpc>
              <a:defRPr sz="6600" baseline="0">
                <a:solidFill>
                  <a:schemeClr val="bg1">
                    <a:alpha val="99000"/>
                  </a:schemeClr>
                </a:solidFill>
                <a:latin typeface="Segoe UI Light" pitchFamily="34" charset="0"/>
              </a:defRPr>
            </a:lvl1pPr>
          </a:lstStyle>
          <a:p>
            <a:r>
              <a:rPr lang="en-US" dirty="0" smtClean="0"/>
              <a:t>Title Here</a:t>
            </a:r>
            <a:endParaRPr lang="en-US" dirty="0"/>
          </a:p>
        </p:txBody>
      </p:sp>
      <p:sp>
        <p:nvSpPr>
          <p:cNvPr id="7" name="Text Placeholder 6"/>
          <p:cNvSpPr>
            <a:spLocks noGrp="1"/>
          </p:cNvSpPr>
          <p:nvPr>
            <p:ph type="body" sz="quarter" idx="11" hasCustomPrompt="1"/>
          </p:nvPr>
        </p:nvSpPr>
        <p:spPr>
          <a:xfrm>
            <a:off x="519113" y="4612341"/>
            <a:ext cx="5454333" cy="1144929"/>
          </a:xfrm>
        </p:spPr>
        <p:txBody>
          <a:bodyPr/>
          <a:lstStyle>
            <a:lvl1pPr marL="0" indent="0">
              <a:buFont typeface="Arial" pitchFamily="34" charset="0"/>
              <a:buNone/>
              <a:defRPr sz="2400">
                <a:solidFill>
                  <a:schemeClr val="bg1">
                    <a:alpha val="98000"/>
                  </a:schemeClr>
                </a:solidFill>
                <a:latin typeface="+mj-lt"/>
              </a:defRPr>
            </a:lvl1pPr>
            <a:lvl2pPr marL="460375" indent="0">
              <a:buFont typeface="Arial" pitchFamily="34" charset="0"/>
              <a:buNone/>
              <a:defRPr/>
            </a:lvl2pPr>
            <a:lvl3pPr marL="855663" indent="0">
              <a:buFont typeface="Arial" pitchFamily="34" charset="0"/>
              <a:buNone/>
              <a:defRPr/>
            </a:lvl3pPr>
            <a:lvl4pPr marL="1258888" indent="0">
              <a:buFont typeface="Arial" pitchFamily="34" charset="0"/>
              <a:buNone/>
              <a:defRPr/>
            </a:lvl4pPr>
            <a:lvl5pPr marL="1604963" indent="0">
              <a:buFont typeface="Arial" pitchFamily="34" charset="0"/>
              <a:buNone/>
              <a:defRPr/>
            </a:lvl5pPr>
          </a:lstStyle>
          <a:p>
            <a:pPr lvl="0"/>
            <a:r>
              <a:rPr lang="en-US" dirty="0" smtClean="0"/>
              <a:t>Name</a:t>
            </a:r>
          </a:p>
          <a:p>
            <a:pPr lvl="0"/>
            <a:r>
              <a:rPr lang="en-US" dirty="0" smtClean="0"/>
              <a:t>Title</a:t>
            </a:r>
          </a:p>
          <a:p>
            <a:pPr lvl="0"/>
            <a:r>
              <a:rPr lang="en-US" dirty="0" smtClean="0"/>
              <a:t>Microsoft Corporation</a:t>
            </a:r>
          </a:p>
        </p:txBody>
      </p:sp>
      <p:pic>
        <p:nvPicPr>
          <p:cNvPr id="13" name="Picture 12"/>
          <p:cNvPicPr>
            <a:picLocks noChangeAspect="1"/>
          </p:cNvPicPr>
          <p:nvPr userDrawn="1"/>
        </p:nvPicPr>
        <p:blipFill>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19113" y="228600"/>
            <a:ext cx="2497827" cy="290338"/>
          </a:xfrm>
          <a:prstGeom prst="rect">
            <a:avLst/>
          </a:prstGeom>
        </p:spPr>
      </p:pic>
    </p:spTree>
    <p:extLst>
      <p:ext uri="{BB962C8B-B14F-4D97-AF65-F5344CB8AC3E}">
        <p14:creationId xmlns:p14="http://schemas.microsoft.com/office/powerpoint/2010/main" val="3105882116"/>
      </p:ext>
    </p:extLst>
  </p:cSld>
  <p:clrMapOvr>
    <a:masterClrMapping/>
  </p:clrMapOvr>
  <p:transition>
    <p:fade/>
  </p:transition>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Demo, Video etc. &quot;special&quot; slides">
    <p:bg>
      <p:bgPr>
        <a:solidFill>
          <a:srgbClr val="8CC600">
            <a:alpha val="99000"/>
          </a:srgb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4">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sp>
        <p:nvSpPr>
          <p:cNvPr id="8" name="Freeform 6"/>
          <p:cNvSpPr>
            <a:spLocks noEditPoints="1"/>
          </p:cNvSpPr>
          <p:nvPr userDrawn="1"/>
        </p:nvSpPr>
        <p:spPr bwMode="auto">
          <a:xfrm>
            <a:off x="8291953" y="2008094"/>
            <a:ext cx="2269077" cy="2169610"/>
          </a:xfrm>
          <a:custGeom>
            <a:avLst/>
            <a:gdLst>
              <a:gd name="T0" fmla="*/ 150 w 154"/>
              <a:gd name="T1" fmla="*/ 40 h 148"/>
              <a:gd name="T2" fmla="*/ 91 w 154"/>
              <a:gd name="T3" fmla="*/ 40 h 148"/>
              <a:gd name="T4" fmla="*/ 124 w 154"/>
              <a:gd name="T5" fmla="*/ 3 h 148"/>
              <a:gd name="T6" fmla="*/ 120 w 154"/>
              <a:gd name="T7" fmla="*/ 0 h 148"/>
              <a:gd name="T8" fmla="*/ 77 w 154"/>
              <a:gd name="T9" fmla="*/ 39 h 148"/>
              <a:gd name="T10" fmla="*/ 36 w 154"/>
              <a:gd name="T11" fmla="*/ 0 h 148"/>
              <a:gd name="T12" fmla="*/ 32 w 154"/>
              <a:gd name="T13" fmla="*/ 3 h 148"/>
              <a:gd name="T14" fmla="*/ 66 w 154"/>
              <a:gd name="T15" fmla="*/ 40 h 148"/>
              <a:gd name="T16" fmla="*/ 4 w 154"/>
              <a:gd name="T17" fmla="*/ 40 h 148"/>
              <a:gd name="T18" fmla="*/ 0 w 154"/>
              <a:gd name="T19" fmla="*/ 44 h 148"/>
              <a:gd name="T20" fmla="*/ 0 w 154"/>
              <a:gd name="T21" fmla="*/ 144 h 148"/>
              <a:gd name="T22" fmla="*/ 4 w 154"/>
              <a:gd name="T23" fmla="*/ 148 h 148"/>
              <a:gd name="T24" fmla="*/ 150 w 154"/>
              <a:gd name="T25" fmla="*/ 148 h 148"/>
              <a:gd name="T26" fmla="*/ 154 w 154"/>
              <a:gd name="T27" fmla="*/ 144 h 148"/>
              <a:gd name="T28" fmla="*/ 154 w 154"/>
              <a:gd name="T29" fmla="*/ 44 h 148"/>
              <a:gd name="T30" fmla="*/ 150 w 154"/>
              <a:gd name="T31" fmla="*/ 40 h 148"/>
              <a:gd name="T32" fmla="*/ 145 w 154"/>
              <a:gd name="T33" fmla="*/ 135 h 148"/>
              <a:gd name="T34" fmla="*/ 141 w 154"/>
              <a:gd name="T35" fmla="*/ 139 h 148"/>
              <a:gd name="T36" fmla="*/ 13 w 154"/>
              <a:gd name="T37" fmla="*/ 139 h 148"/>
              <a:gd name="T38" fmla="*/ 9 w 154"/>
              <a:gd name="T39" fmla="*/ 135 h 148"/>
              <a:gd name="T40" fmla="*/ 9 w 154"/>
              <a:gd name="T41" fmla="*/ 52 h 148"/>
              <a:gd name="T42" fmla="*/ 13 w 154"/>
              <a:gd name="T43" fmla="*/ 48 h 148"/>
              <a:gd name="T44" fmla="*/ 141 w 154"/>
              <a:gd name="T45" fmla="*/ 48 h 148"/>
              <a:gd name="T46" fmla="*/ 145 w 154"/>
              <a:gd name="T47" fmla="*/ 52 h 148"/>
              <a:gd name="T48" fmla="*/ 145 w 154"/>
              <a:gd name="T49" fmla="*/ 13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54" h="148">
                <a:moveTo>
                  <a:pt x="150" y="40"/>
                </a:moveTo>
                <a:cubicBezTo>
                  <a:pt x="91" y="40"/>
                  <a:pt x="91" y="40"/>
                  <a:pt x="91" y="40"/>
                </a:cubicBezTo>
                <a:cubicBezTo>
                  <a:pt x="124" y="3"/>
                  <a:pt x="124" y="3"/>
                  <a:pt x="124" y="3"/>
                </a:cubicBezTo>
                <a:cubicBezTo>
                  <a:pt x="120" y="0"/>
                  <a:pt x="120" y="0"/>
                  <a:pt x="120" y="0"/>
                </a:cubicBezTo>
                <a:cubicBezTo>
                  <a:pt x="77" y="39"/>
                  <a:pt x="77" y="39"/>
                  <a:pt x="77" y="39"/>
                </a:cubicBezTo>
                <a:cubicBezTo>
                  <a:pt x="36" y="0"/>
                  <a:pt x="36" y="0"/>
                  <a:pt x="36" y="0"/>
                </a:cubicBezTo>
                <a:cubicBezTo>
                  <a:pt x="32" y="3"/>
                  <a:pt x="32" y="3"/>
                  <a:pt x="32" y="3"/>
                </a:cubicBezTo>
                <a:cubicBezTo>
                  <a:pt x="66" y="40"/>
                  <a:pt x="66" y="40"/>
                  <a:pt x="66" y="40"/>
                </a:cubicBezTo>
                <a:cubicBezTo>
                  <a:pt x="4" y="40"/>
                  <a:pt x="4" y="40"/>
                  <a:pt x="4" y="40"/>
                </a:cubicBezTo>
                <a:cubicBezTo>
                  <a:pt x="2" y="40"/>
                  <a:pt x="0" y="42"/>
                  <a:pt x="0" y="44"/>
                </a:cubicBezTo>
                <a:cubicBezTo>
                  <a:pt x="0" y="144"/>
                  <a:pt x="0" y="144"/>
                  <a:pt x="0" y="144"/>
                </a:cubicBezTo>
                <a:cubicBezTo>
                  <a:pt x="0" y="146"/>
                  <a:pt x="2" y="148"/>
                  <a:pt x="4" y="148"/>
                </a:cubicBezTo>
                <a:cubicBezTo>
                  <a:pt x="150" y="148"/>
                  <a:pt x="150" y="148"/>
                  <a:pt x="150" y="148"/>
                </a:cubicBezTo>
                <a:cubicBezTo>
                  <a:pt x="152" y="148"/>
                  <a:pt x="154" y="146"/>
                  <a:pt x="154" y="144"/>
                </a:cubicBezTo>
                <a:cubicBezTo>
                  <a:pt x="154" y="44"/>
                  <a:pt x="154" y="44"/>
                  <a:pt x="154" y="44"/>
                </a:cubicBezTo>
                <a:cubicBezTo>
                  <a:pt x="154" y="42"/>
                  <a:pt x="152" y="40"/>
                  <a:pt x="150" y="40"/>
                </a:cubicBezTo>
                <a:close/>
                <a:moveTo>
                  <a:pt x="145" y="135"/>
                </a:moveTo>
                <a:cubicBezTo>
                  <a:pt x="145" y="137"/>
                  <a:pt x="143" y="139"/>
                  <a:pt x="141" y="139"/>
                </a:cubicBezTo>
                <a:cubicBezTo>
                  <a:pt x="13" y="139"/>
                  <a:pt x="13" y="139"/>
                  <a:pt x="13" y="139"/>
                </a:cubicBezTo>
                <a:cubicBezTo>
                  <a:pt x="11" y="139"/>
                  <a:pt x="9" y="137"/>
                  <a:pt x="9" y="135"/>
                </a:cubicBezTo>
                <a:cubicBezTo>
                  <a:pt x="9" y="52"/>
                  <a:pt x="9" y="52"/>
                  <a:pt x="9" y="52"/>
                </a:cubicBezTo>
                <a:cubicBezTo>
                  <a:pt x="9" y="50"/>
                  <a:pt x="11" y="48"/>
                  <a:pt x="13" y="48"/>
                </a:cubicBezTo>
                <a:cubicBezTo>
                  <a:pt x="141" y="48"/>
                  <a:pt x="141" y="48"/>
                  <a:pt x="141" y="48"/>
                </a:cubicBezTo>
                <a:cubicBezTo>
                  <a:pt x="143" y="48"/>
                  <a:pt x="145" y="50"/>
                  <a:pt x="145" y="52"/>
                </a:cubicBezTo>
                <a:lnTo>
                  <a:pt x="145" y="13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447411324"/>
      </p:ext>
    </p:extLst>
  </p:cSld>
  <p:clrMapOvr>
    <a:masterClrMapping/>
  </p:clrMapOvr>
  <p:transition>
    <p:fade/>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_Demo, Video etc. &quot;special&quot; slides">
    <p:bg>
      <p:bgPr>
        <a:solidFill>
          <a:schemeClr val="accent2">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2">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8" name="Group 7"/>
          <p:cNvGrpSpPr/>
          <p:nvPr userDrawn="1"/>
        </p:nvGrpSpPr>
        <p:grpSpPr bwMode="black">
          <a:xfrm>
            <a:off x="7904572" y="2242931"/>
            <a:ext cx="3176914" cy="1934622"/>
            <a:chOff x="10387012" y="4179358"/>
            <a:chExt cx="974726" cy="593725"/>
          </a:xfrm>
          <a:solidFill>
            <a:srgbClr val="FFFFFF"/>
          </a:solidFill>
        </p:grpSpPr>
        <p:sp>
          <p:nvSpPr>
            <p:cNvPr id="9" name="Freeform 26"/>
            <p:cNvSpPr>
              <a:spLocks/>
            </p:cNvSpPr>
            <p:nvPr/>
          </p:nvSpPr>
          <p:spPr bwMode="black">
            <a:xfrm>
              <a:off x="10506075" y="4258733"/>
              <a:ext cx="706438" cy="514350"/>
            </a:xfrm>
            <a:custGeom>
              <a:avLst/>
              <a:gdLst>
                <a:gd name="T0" fmla="*/ 183 w 188"/>
                <a:gd name="T1" fmla="*/ 84 h 137"/>
                <a:gd name="T2" fmla="*/ 104 w 188"/>
                <a:gd name="T3" fmla="*/ 27 h 137"/>
                <a:gd name="T4" fmla="*/ 86 w 188"/>
                <a:gd name="T5" fmla="*/ 19 h 137"/>
                <a:gd name="T6" fmla="*/ 59 w 188"/>
                <a:gd name="T7" fmla="*/ 34 h 137"/>
                <a:gd name="T8" fmla="*/ 56 w 188"/>
                <a:gd name="T9" fmla="*/ 36 h 137"/>
                <a:gd name="T10" fmla="*/ 43 w 188"/>
                <a:gd name="T11" fmla="*/ 38 h 137"/>
                <a:gd name="T12" fmla="*/ 43 w 188"/>
                <a:gd name="T13" fmla="*/ 38 h 137"/>
                <a:gd name="T14" fmla="*/ 26 w 188"/>
                <a:gd name="T15" fmla="*/ 27 h 137"/>
                <a:gd name="T16" fmla="*/ 24 w 188"/>
                <a:gd name="T17" fmla="*/ 14 h 137"/>
                <a:gd name="T18" fmla="*/ 31 w 188"/>
                <a:gd name="T19" fmla="*/ 0 h 137"/>
                <a:gd name="T20" fmla="*/ 21 w 188"/>
                <a:gd name="T21" fmla="*/ 0 h 137"/>
                <a:gd name="T22" fmla="*/ 1 w 188"/>
                <a:gd name="T23" fmla="*/ 79 h 137"/>
                <a:gd name="T24" fmla="*/ 4 w 188"/>
                <a:gd name="T25" fmla="*/ 80 h 137"/>
                <a:gd name="T26" fmla="*/ 16 w 188"/>
                <a:gd name="T27" fmla="*/ 70 h 137"/>
                <a:gd name="T28" fmla="*/ 22 w 188"/>
                <a:gd name="T29" fmla="*/ 70 h 137"/>
                <a:gd name="T30" fmla="*/ 32 w 188"/>
                <a:gd name="T31" fmla="*/ 74 h 137"/>
                <a:gd name="T32" fmla="*/ 43 w 188"/>
                <a:gd name="T33" fmla="*/ 72 h 137"/>
                <a:gd name="T34" fmla="*/ 44 w 188"/>
                <a:gd name="T35" fmla="*/ 72 h 137"/>
                <a:gd name="T36" fmla="*/ 53 w 188"/>
                <a:gd name="T37" fmla="*/ 76 h 137"/>
                <a:gd name="T38" fmla="*/ 65 w 188"/>
                <a:gd name="T39" fmla="*/ 74 h 137"/>
                <a:gd name="T40" fmla="*/ 67 w 188"/>
                <a:gd name="T41" fmla="*/ 74 h 137"/>
                <a:gd name="T42" fmla="*/ 80 w 188"/>
                <a:gd name="T43" fmla="*/ 88 h 137"/>
                <a:gd name="T44" fmla="*/ 83 w 188"/>
                <a:gd name="T45" fmla="*/ 88 h 137"/>
                <a:gd name="T46" fmla="*/ 85 w 188"/>
                <a:gd name="T47" fmla="*/ 89 h 137"/>
                <a:gd name="T48" fmla="*/ 99 w 188"/>
                <a:gd name="T49" fmla="*/ 108 h 137"/>
                <a:gd name="T50" fmla="*/ 99 w 188"/>
                <a:gd name="T51" fmla="*/ 110 h 137"/>
                <a:gd name="T52" fmla="*/ 96 w 188"/>
                <a:gd name="T53" fmla="*/ 124 h 137"/>
                <a:gd name="T54" fmla="*/ 114 w 188"/>
                <a:gd name="T55" fmla="*/ 137 h 137"/>
                <a:gd name="T56" fmla="*/ 123 w 188"/>
                <a:gd name="T57" fmla="*/ 132 h 137"/>
                <a:gd name="T58" fmla="*/ 124 w 188"/>
                <a:gd name="T59" fmla="*/ 124 h 137"/>
                <a:gd name="T60" fmla="*/ 108 w 188"/>
                <a:gd name="T61" fmla="*/ 112 h 137"/>
                <a:gd name="T62" fmla="*/ 107 w 188"/>
                <a:gd name="T63" fmla="*/ 109 h 137"/>
                <a:gd name="T64" fmla="*/ 110 w 188"/>
                <a:gd name="T65" fmla="*/ 109 h 137"/>
                <a:gd name="T66" fmla="*/ 136 w 188"/>
                <a:gd name="T67" fmla="*/ 127 h 137"/>
                <a:gd name="T68" fmla="*/ 145 w 188"/>
                <a:gd name="T69" fmla="*/ 123 h 137"/>
                <a:gd name="T70" fmla="*/ 147 w 188"/>
                <a:gd name="T71" fmla="*/ 114 h 137"/>
                <a:gd name="T72" fmla="*/ 117 w 188"/>
                <a:gd name="T73" fmla="*/ 93 h 137"/>
                <a:gd name="T74" fmla="*/ 117 w 188"/>
                <a:gd name="T75" fmla="*/ 90 h 137"/>
                <a:gd name="T76" fmla="*/ 120 w 188"/>
                <a:gd name="T77" fmla="*/ 89 h 137"/>
                <a:gd name="T78" fmla="*/ 156 w 188"/>
                <a:gd name="T79" fmla="*/ 116 h 137"/>
                <a:gd name="T80" fmla="*/ 165 w 188"/>
                <a:gd name="T81" fmla="*/ 111 h 137"/>
                <a:gd name="T82" fmla="*/ 167 w 188"/>
                <a:gd name="T83" fmla="*/ 102 h 137"/>
                <a:gd name="T84" fmla="*/ 137 w 188"/>
                <a:gd name="T85" fmla="*/ 81 h 137"/>
                <a:gd name="T86" fmla="*/ 136 w 188"/>
                <a:gd name="T87" fmla="*/ 78 h 137"/>
                <a:gd name="T88" fmla="*/ 139 w 188"/>
                <a:gd name="T89" fmla="*/ 77 h 137"/>
                <a:gd name="T90" fmla="*/ 176 w 188"/>
                <a:gd name="T91" fmla="*/ 104 h 137"/>
                <a:gd name="T92" fmla="*/ 185 w 188"/>
                <a:gd name="T93" fmla="*/ 99 h 137"/>
                <a:gd name="T94" fmla="*/ 183 w 188"/>
                <a:gd name="T95" fmla="*/ 8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88" h="137">
                  <a:moveTo>
                    <a:pt x="183" y="84"/>
                  </a:moveTo>
                  <a:cubicBezTo>
                    <a:pt x="104" y="27"/>
                    <a:pt x="104" y="27"/>
                    <a:pt x="104" y="27"/>
                  </a:cubicBezTo>
                  <a:cubicBezTo>
                    <a:pt x="86" y="19"/>
                    <a:pt x="86" y="19"/>
                    <a:pt x="86" y="19"/>
                  </a:cubicBezTo>
                  <a:cubicBezTo>
                    <a:pt x="59" y="34"/>
                    <a:pt x="59" y="34"/>
                    <a:pt x="59" y="34"/>
                  </a:cubicBezTo>
                  <a:cubicBezTo>
                    <a:pt x="56" y="36"/>
                    <a:pt x="56" y="36"/>
                    <a:pt x="56" y="36"/>
                  </a:cubicBezTo>
                  <a:cubicBezTo>
                    <a:pt x="52" y="38"/>
                    <a:pt x="47" y="39"/>
                    <a:pt x="43" y="38"/>
                  </a:cubicBezTo>
                  <a:cubicBezTo>
                    <a:pt x="43" y="38"/>
                    <a:pt x="43" y="38"/>
                    <a:pt x="43" y="38"/>
                  </a:cubicBezTo>
                  <a:cubicBezTo>
                    <a:pt x="36" y="38"/>
                    <a:pt x="30" y="34"/>
                    <a:pt x="26" y="27"/>
                  </a:cubicBezTo>
                  <a:cubicBezTo>
                    <a:pt x="24" y="23"/>
                    <a:pt x="23" y="19"/>
                    <a:pt x="24" y="14"/>
                  </a:cubicBezTo>
                  <a:cubicBezTo>
                    <a:pt x="24" y="9"/>
                    <a:pt x="27" y="4"/>
                    <a:pt x="31" y="0"/>
                  </a:cubicBezTo>
                  <a:cubicBezTo>
                    <a:pt x="25" y="0"/>
                    <a:pt x="21" y="0"/>
                    <a:pt x="21" y="0"/>
                  </a:cubicBezTo>
                  <a:cubicBezTo>
                    <a:pt x="21" y="0"/>
                    <a:pt x="0" y="40"/>
                    <a:pt x="1" y="79"/>
                  </a:cubicBezTo>
                  <a:cubicBezTo>
                    <a:pt x="4" y="80"/>
                    <a:pt x="4" y="80"/>
                    <a:pt x="4" y="80"/>
                  </a:cubicBezTo>
                  <a:cubicBezTo>
                    <a:pt x="6" y="75"/>
                    <a:pt x="10" y="72"/>
                    <a:pt x="16" y="70"/>
                  </a:cubicBezTo>
                  <a:cubicBezTo>
                    <a:pt x="18" y="70"/>
                    <a:pt x="20" y="70"/>
                    <a:pt x="22" y="70"/>
                  </a:cubicBezTo>
                  <a:cubicBezTo>
                    <a:pt x="25" y="70"/>
                    <a:pt x="29" y="72"/>
                    <a:pt x="32" y="74"/>
                  </a:cubicBezTo>
                  <a:cubicBezTo>
                    <a:pt x="35" y="72"/>
                    <a:pt x="39" y="71"/>
                    <a:pt x="43" y="72"/>
                  </a:cubicBezTo>
                  <a:cubicBezTo>
                    <a:pt x="43" y="72"/>
                    <a:pt x="44" y="72"/>
                    <a:pt x="44" y="72"/>
                  </a:cubicBezTo>
                  <a:cubicBezTo>
                    <a:pt x="48" y="72"/>
                    <a:pt x="51" y="74"/>
                    <a:pt x="53" y="76"/>
                  </a:cubicBezTo>
                  <a:cubicBezTo>
                    <a:pt x="56" y="74"/>
                    <a:pt x="60" y="73"/>
                    <a:pt x="65" y="74"/>
                  </a:cubicBezTo>
                  <a:cubicBezTo>
                    <a:pt x="65" y="74"/>
                    <a:pt x="66" y="74"/>
                    <a:pt x="67" y="74"/>
                  </a:cubicBezTo>
                  <a:cubicBezTo>
                    <a:pt x="74" y="76"/>
                    <a:pt x="79" y="81"/>
                    <a:pt x="80" y="88"/>
                  </a:cubicBezTo>
                  <a:cubicBezTo>
                    <a:pt x="81" y="88"/>
                    <a:pt x="82" y="88"/>
                    <a:pt x="83" y="88"/>
                  </a:cubicBezTo>
                  <a:cubicBezTo>
                    <a:pt x="84" y="88"/>
                    <a:pt x="84" y="88"/>
                    <a:pt x="85" y="89"/>
                  </a:cubicBezTo>
                  <a:cubicBezTo>
                    <a:pt x="94" y="91"/>
                    <a:pt x="100" y="99"/>
                    <a:pt x="99" y="108"/>
                  </a:cubicBezTo>
                  <a:cubicBezTo>
                    <a:pt x="99" y="109"/>
                    <a:pt x="99" y="110"/>
                    <a:pt x="99" y="110"/>
                  </a:cubicBezTo>
                  <a:cubicBezTo>
                    <a:pt x="96" y="124"/>
                    <a:pt x="96" y="124"/>
                    <a:pt x="96" y="124"/>
                  </a:cubicBezTo>
                  <a:cubicBezTo>
                    <a:pt x="114" y="137"/>
                    <a:pt x="114" y="137"/>
                    <a:pt x="114" y="137"/>
                  </a:cubicBezTo>
                  <a:cubicBezTo>
                    <a:pt x="117" y="137"/>
                    <a:pt x="120" y="135"/>
                    <a:pt x="123" y="132"/>
                  </a:cubicBezTo>
                  <a:cubicBezTo>
                    <a:pt x="124" y="130"/>
                    <a:pt x="125" y="127"/>
                    <a:pt x="124" y="124"/>
                  </a:cubicBezTo>
                  <a:cubicBezTo>
                    <a:pt x="108" y="112"/>
                    <a:pt x="108" y="112"/>
                    <a:pt x="108" y="112"/>
                  </a:cubicBezTo>
                  <a:cubicBezTo>
                    <a:pt x="107" y="111"/>
                    <a:pt x="107" y="110"/>
                    <a:pt x="107" y="109"/>
                  </a:cubicBezTo>
                  <a:cubicBezTo>
                    <a:pt x="108" y="108"/>
                    <a:pt x="109" y="108"/>
                    <a:pt x="110" y="109"/>
                  </a:cubicBezTo>
                  <a:cubicBezTo>
                    <a:pt x="136" y="127"/>
                    <a:pt x="136" y="127"/>
                    <a:pt x="136" y="127"/>
                  </a:cubicBezTo>
                  <a:cubicBezTo>
                    <a:pt x="140" y="127"/>
                    <a:pt x="143" y="126"/>
                    <a:pt x="145" y="123"/>
                  </a:cubicBezTo>
                  <a:cubicBezTo>
                    <a:pt x="147" y="120"/>
                    <a:pt x="147" y="117"/>
                    <a:pt x="147" y="114"/>
                  </a:cubicBezTo>
                  <a:cubicBezTo>
                    <a:pt x="117" y="93"/>
                    <a:pt x="117" y="93"/>
                    <a:pt x="117" y="93"/>
                  </a:cubicBezTo>
                  <a:cubicBezTo>
                    <a:pt x="116" y="92"/>
                    <a:pt x="116" y="91"/>
                    <a:pt x="117" y="90"/>
                  </a:cubicBezTo>
                  <a:cubicBezTo>
                    <a:pt x="117" y="89"/>
                    <a:pt x="119" y="89"/>
                    <a:pt x="120" y="89"/>
                  </a:cubicBezTo>
                  <a:cubicBezTo>
                    <a:pt x="156" y="116"/>
                    <a:pt x="156" y="116"/>
                    <a:pt x="156" y="116"/>
                  </a:cubicBezTo>
                  <a:cubicBezTo>
                    <a:pt x="159" y="116"/>
                    <a:pt x="163" y="114"/>
                    <a:pt x="165" y="111"/>
                  </a:cubicBezTo>
                  <a:cubicBezTo>
                    <a:pt x="167" y="108"/>
                    <a:pt x="167" y="105"/>
                    <a:pt x="167" y="102"/>
                  </a:cubicBezTo>
                  <a:cubicBezTo>
                    <a:pt x="137" y="81"/>
                    <a:pt x="137" y="81"/>
                    <a:pt x="137" y="81"/>
                  </a:cubicBezTo>
                  <a:cubicBezTo>
                    <a:pt x="136" y="80"/>
                    <a:pt x="136" y="79"/>
                    <a:pt x="136" y="78"/>
                  </a:cubicBezTo>
                  <a:cubicBezTo>
                    <a:pt x="137" y="77"/>
                    <a:pt x="138" y="76"/>
                    <a:pt x="139" y="77"/>
                  </a:cubicBezTo>
                  <a:cubicBezTo>
                    <a:pt x="176" y="104"/>
                    <a:pt x="176" y="104"/>
                    <a:pt x="176" y="104"/>
                  </a:cubicBezTo>
                  <a:cubicBezTo>
                    <a:pt x="180" y="104"/>
                    <a:pt x="183" y="102"/>
                    <a:pt x="185" y="99"/>
                  </a:cubicBezTo>
                  <a:cubicBezTo>
                    <a:pt x="188" y="94"/>
                    <a:pt x="187" y="87"/>
                    <a:pt x="183" y="84"/>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a:p>
          </p:txBody>
        </p:sp>
        <p:sp>
          <p:nvSpPr>
            <p:cNvPr id="12" name="Freeform 27"/>
            <p:cNvSpPr>
              <a:spLocks/>
            </p:cNvSpPr>
            <p:nvPr/>
          </p:nvSpPr>
          <p:spPr bwMode="black">
            <a:xfrm>
              <a:off x="10615612" y="4179358"/>
              <a:ext cx="657225" cy="376238"/>
            </a:xfrm>
            <a:custGeom>
              <a:avLst/>
              <a:gdLst>
                <a:gd name="T0" fmla="*/ 127 w 175"/>
                <a:gd name="T1" fmla="*/ 31 h 100"/>
                <a:gd name="T2" fmla="*/ 119 w 175"/>
                <a:gd name="T3" fmla="*/ 28 h 100"/>
                <a:gd name="T4" fmla="*/ 62 w 175"/>
                <a:gd name="T5" fmla="*/ 2 h 100"/>
                <a:gd name="T6" fmla="*/ 49 w 175"/>
                <a:gd name="T7" fmla="*/ 3 h 100"/>
                <a:gd name="T8" fmla="*/ 26 w 175"/>
                <a:gd name="T9" fmla="*/ 16 h 100"/>
                <a:gd name="T10" fmla="*/ 9 w 175"/>
                <a:gd name="T11" fmla="*/ 25 h 100"/>
                <a:gd name="T12" fmla="*/ 4 w 175"/>
                <a:gd name="T13" fmla="*/ 45 h 100"/>
                <a:gd name="T14" fmla="*/ 15 w 175"/>
                <a:gd name="T15" fmla="*/ 52 h 100"/>
                <a:gd name="T16" fmla="*/ 23 w 175"/>
                <a:gd name="T17" fmla="*/ 50 h 100"/>
                <a:gd name="T18" fmla="*/ 23 w 175"/>
                <a:gd name="T19" fmla="*/ 50 h 100"/>
                <a:gd name="T20" fmla="*/ 57 w 175"/>
                <a:gd name="T21" fmla="*/ 32 h 100"/>
                <a:gd name="T22" fmla="*/ 79 w 175"/>
                <a:gd name="T23" fmla="*/ 42 h 100"/>
                <a:gd name="T24" fmla="*/ 109 w 175"/>
                <a:gd name="T25" fmla="*/ 64 h 100"/>
                <a:gd name="T26" fmla="*/ 158 w 175"/>
                <a:gd name="T27" fmla="*/ 99 h 100"/>
                <a:gd name="T28" fmla="*/ 159 w 175"/>
                <a:gd name="T29" fmla="*/ 100 h 100"/>
                <a:gd name="T30" fmla="*/ 173 w 175"/>
                <a:gd name="T31" fmla="*/ 97 h 100"/>
                <a:gd name="T32" fmla="*/ 154 w 175"/>
                <a:gd name="T33" fmla="*/ 29 h 100"/>
                <a:gd name="T34" fmla="*/ 127 w 175"/>
                <a:gd name="T35" fmla="*/ 31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5" h="100">
                  <a:moveTo>
                    <a:pt x="127" y="31"/>
                  </a:moveTo>
                  <a:cubicBezTo>
                    <a:pt x="125" y="31"/>
                    <a:pt x="122" y="30"/>
                    <a:pt x="119" y="28"/>
                  </a:cubicBezTo>
                  <a:cubicBezTo>
                    <a:pt x="62" y="2"/>
                    <a:pt x="62" y="2"/>
                    <a:pt x="62" y="2"/>
                  </a:cubicBezTo>
                  <a:cubicBezTo>
                    <a:pt x="58" y="0"/>
                    <a:pt x="53" y="1"/>
                    <a:pt x="49" y="3"/>
                  </a:cubicBezTo>
                  <a:cubicBezTo>
                    <a:pt x="26" y="16"/>
                    <a:pt x="26" y="16"/>
                    <a:pt x="26" y="16"/>
                  </a:cubicBezTo>
                  <a:cubicBezTo>
                    <a:pt x="9" y="25"/>
                    <a:pt x="9" y="25"/>
                    <a:pt x="9" y="25"/>
                  </a:cubicBezTo>
                  <a:cubicBezTo>
                    <a:pt x="2" y="29"/>
                    <a:pt x="0" y="38"/>
                    <a:pt x="4" y="45"/>
                  </a:cubicBezTo>
                  <a:cubicBezTo>
                    <a:pt x="6" y="49"/>
                    <a:pt x="10" y="52"/>
                    <a:pt x="15" y="52"/>
                  </a:cubicBezTo>
                  <a:cubicBezTo>
                    <a:pt x="18" y="52"/>
                    <a:pt x="21" y="52"/>
                    <a:pt x="23" y="50"/>
                  </a:cubicBezTo>
                  <a:cubicBezTo>
                    <a:pt x="23" y="50"/>
                    <a:pt x="23" y="50"/>
                    <a:pt x="23" y="50"/>
                  </a:cubicBezTo>
                  <a:cubicBezTo>
                    <a:pt x="57" y="32"/>
                    <a:pt x="57" y="32"/>
                    <a:pt x="57" y="32"/>
                  </a:cubicBezTo>
                  <a:cubicBezTo>
                    <a:pt x="79" y="42"/>
                    <a:pt x="79" y="42"/>
                    <a:pt x="79" y="42"/>
                  </a:cubicBezTo>
                  <a:cubicBezTo>
                    <a:pt x="109" y="64"/>
                    <a:pt x="109" y="64"/>
                    <a:pt x="109" y="64"/>
                  </a:cubicBezTo>
                  <a:cubicBezTo>
                    <a:pt x="158" y="99"/>
                    <a:pt x="158" y="99"/>
                    <a:pt x="158" y="99"/>
                  </a:cubicBezTo>
                  <a:cubicBezTo>
                    <a:pt x="158" y="99"/>
                    <a:pt x="159" y="100"/>
                    <a:pt x="159" y="100"/>
                  </a:cubicBezTo>
                  <a:cubicBezTo>
                    <a:pt x="173" y="97"/>
                    <a:pt x="173" y="97"/>
                    <a:pt x="173" y="97"/>
                  </a:cubicBezTo>
                  <a:cubicBezTo>
                    <a:pt x="175" y="51"/>
                    <a:pt x="154" y="29"/>
                    <a:pt x="154" y="29"/>
                  </a:cubicBezTo>
                  <a:cubicBezTo>
                    <a:pt x="154" y="29"/>
                    <a:pt x="133" y="33"/>
                    <a:pt x="127" y="3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a:p>
          </p:txBody>
        </p:sp>
        <p:sp>
          <p:nvSpPr>
            <p:cNvPr id="14" name="Freeform 28"/>
            <p:cNvSpPr>
              <a:spLocks/>
            </p:cNvSpPr>
            <p:nvPr/>
          </p:nvSpPr>
          <p:spPr bwMode="black">
            <a:xfrm>
              <a:off x="10536237" y="4544483"/>
              <a:ext cx="319088" cy="220663"/>
            </a:xfrm>
            <a:custGeom>
              <a:avLst/>
              <a:gdLst>
                <a:gd name="T0" fmla="*/ 76 w 85"/>
                <a:gd name="T1" fmla="*/ 20 h 59"/>
                <a:gd name="T2" fmla="*/ 64 w 85"/>
                <a:gd name="T3" fmla="*/ 25 h 59"/>
                <a:gd name="T4" fmla="*/ 65 w 85"/>
                <a:gd name="T5" fmla="*/ 18 h 59"/>
                <a:gd name="T6" fmla="*/ 57 w 85"/>
                <a:gd name="T7" fmla="*/ 5 h 59"/>
                <a:gd name="T8" fmla="*/ 44 w 85"/>
                <a:gd name="T9" fmla="*/ 13 h 59"/>
                <a:gd name="T10" fmla="*/ 44 w 85"/>
                <a:gd name="T11" fmla="*/ 14 h 59"/>
                <a:gd name="T12" fmla="*/ 35 w 85"/>
                <a:gd name="T13" fmla="*/ 3 h 59"/>
                <a:gd name="T14" fmla="*/ 23 w 85"/>
                <a:gd name="T15" fmla="*/ 10 h 59"/>
                <a:gd name="T16" fmla="*/ 23 w 85"/>
                <a:gd name="T17" fmla="*/ 10 h 59"/>
                <a:gd name="T18" fmla="*/ 10 w 85"/>
                <a:gd name="T19" fmla="*/ 1 h 59"/>
                <a:gd name="T20" fmla="*/ 1 w 85"/>
                <a:gd name="T21" fmla="*/ 14 h 59"/>
                <a:gd name="T22" fmla="*/ 4 w 85"/>
                <a:gd name="T23" fmla="*/ 28 h 59"/>
                <a:gd name="T24" fmla="*/ 14 w 85"/>
                <a:gd name="T25" fmla="*/ 36 h 59"/>
                <a:gd name="T26" fmla="*/ 17 w 85"/>
                <a:gd name="T27" fmla="*/ 36 h 59"/>
                <a:gd name="T28" fmla="*/ 19 w 85"/>
                <a:gd name="T29" fmla="*/ 35 h 59"/>
                <a:gd name="T30" fmla="*/ 27 w 85"/>
                <a:gd name="T31" fmla="*/ 43 h 59"/>
                <a:gd name="T32" fmla="*/ 28 w 85"/>
                <a:gd name="T33" fmla="*/ 43 h 59"/>
                <a:gd name="T34" fmla="*/ 39 w 85"/>
                <a:gd name="T35" fmla="*/ 38 h 59"/>
                <a:gd name="T36" fmla="*/ 38 w 85"/>
                <a:gd name="T37" fmla="*/ 39 h 59"/>
                <a:gd name="T38" fmla="*/ 47 w 85"/>
                <a:gd name="T39" fmla="*/ 52 h 59"/>
                <a:gd name="T40" fmla="*/ 48 w 85"/>
                <a:gd name="T41" fmla="*/ 52 h 59"/>
                <a:gd name="T42" fmla="*/ 58 w 85"/>
                <a:gd name="T43" fmla="*/ 47 h 59"/>
                <a:gd name="T44" fmla="*/ 67 w 85"/>
                <a:gd name="T45" fmla="*/ 59 h 59"/>
                <a:gd name="T46" fmla="*/ 68 w 85"/>
                <a:gd name="T47" fmla="*/ 59 h 59"/>
                <a:gd name="T48" fmla="*/ 80 w 85"/>
                <a:gd name="T49" fmla="*/ 50 h 59"/>
                <a:gd name="T50" fmla="*/ 84 w 85"/>
                <a:gd name="T51" fmla="*/ 33 h 59"/>
                <a:gd name="T52" fmla="*/ 76 w 85"/>
                <a:gd name="T53" fmla="*/ 2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5" h="59">
                  <a:moveTo>
                    <a:pt x="76" y="20"/>
                  </a:moveTo>
                  <a:cubicBezTo>
                    <a:pt x="71" y="19"/>
                    <a:pt x="66" y="21"/>
                    <a:pt x="64" y="25"/>
                  </a:cubicBezTo>
                  <a:cubicBezTo>
                    <a:pt x="65" y="18"/>
                    <a:pt x="65" y="18"/>
                    <a:pt x="65" y="18"/>
                  </a:cubicBezTo>
                  <a:cubicBezTo>
                    <a:pt x="67" y="12"/>
                    <a:pt x="63" y="6"/>
                    <a:pt x="57" y="5"/>
                  </a:cubicBezTo>
                  <a:cubicBezTo>
                    <a:pt x="51" y="4"/>
                    <a:pt x="45" y="7"/>
                    <a:pt x="44" y="13"/>
                  </a:cubicBezTo>
                  <a:cubicBezTo>
                    <a:pt x="44" y="14"/>
                    <a:pt x="44" y="14"/>
                    <a:pt x="44" y="14"/>
                  </a:cubicBezTo>
                  <a:cubicBezTo>
                    <a:pt x="44" y="9"/>
                    <a:pt x="40" y="4"/>
                    <a:pt x="35" y="3"/>
                  </a:cubicBezTo>
                  <a:cubicBezTo>
                    <a:pt x="30" y="2"/>
                    <a:pt x="24" y="5"/>
                    <a:pt x="23" y="10"/>
                  </a:cubicBezTo>
                  <a:cubicBezTo>
                    <a:pt x="23" y="10"/>
                    <a:pt x="23" y="10"/>
                    <a:pt x="23" y="10"/>
                  </a:cubicBezTo>
                  <a:cubicBezTo>
                    <a:pt x="21" y="4"/>
                    <a:pt x="15" y="0"/>
                    <a:pt x="10" y="1"/>
                  </a:cubicBezTo>
                  <a:cubicBezTo>
                    <a:pt x="4" y="3"/>
                    <a:pt x="0" y="8"/>
                    <a:pt x="1" y="14"/>
                  </a:cubicBezTo>
                  <a:cubicBezTo>
                    <a:pt x="4" y="28"/>
                    <a:pt x="4" y="28"/>
                    <a:pt x="4" y="28"/>
                  </a:cubicBezTo>
                  <a:cubicBezTo>
                    <a:pt x="5" y="32"/>
                    <a:pt x="9" y="36"/>
                    <a:pt x="14" y="36"/>
                  </a:cubicBezTo>
                  <a:cubicBezTo>
                    <a:pt x="15" y="36"/>
                    <a:pt x="16" y="36"/>
                    <a:pt x="17" y="36"/>
                  </a:cubicBezTo>
                  <a:cubicBezTo>
                    <a:pt x="18" y="36"/>
                    <a:pt x="18" y="36"/>
                    <a:pt x="19" y="35"/>
                  </a:cubicBezTo>
                  <a:cubicBezTo>
                    <a:pt x="20" y="39"/>
                    <a:pt x="23" y="42"/>
                    <a:pt x="27" y="43"/>
                  </a:cubicBezTo>
                  <a:cubicBezTo>
                    <a:pt x="28" y="43"/>
                    <a:pt x="28" y="43"/>
                    <a:pt x="28" y="43"/>
                  </a:cubicBezTo>
                  <a:cubicBezTo>
                    <a:pt x="32" y="43"/>
                    <a:pt x="36" y="41"/>
                    <a:pt x="39" y="38"/>
                  </a:cubicBezTo>
                  <a:cubicBezTo>
                    <a:pt x="38" y="39"/>
                    <a:pt x="38" y="39"/>
                    <a:pt x="38" y="39"/>
                  </a:cubicBezTo>
                  <a:cubicBezTo>
                    <a:pt x="37" y="44"/>
                    <a:pt x="41" y="50"/>
                    <a:pt x="47" y="52"/>
                  </a:cubicBezTo>
                  <a:cubicBezTo>
                    <a:pt x="47" y="52"/>
                    <a:pt x="47" y="52"/>
                    <a:pt x="48" y="52"/>
                  </a:cubicBezTo>
                  <a:cubicBezTo>
                    <a:pt x="52" y="52"/>
                    <a:pt x="56" y="50"/>
                    <a:pt x="58" y="47"/>
                  </a:cubicBezTo>
                  <a:cubicBezTo>
                    <a:pt x="58" y="52"/>
                    <a:pt x="61" y="57"/>
                    <a:pt x="67" y="59"/>
                  </a:cubicBezTo>
                  <a:cubicBezTo>
                    <a:pt x="67" y="59"/>
                    <a:pt x="67" y="59"/>
                    <a:pt x="68" y="59"/>
                  </a:cubicBezTo>
                  <a:cubicBezTo>
                    <a:pt x="73" y="59"/>
                    <a:pt x="78" y="56"/>
                    <a:pt x="80" y="50"/>
                  </a:cubicBezTo>
                  <a:cubicBezTo>
                    <a:pt x="84" y="33"/>
                    <a:pt x="84" y="33"/>
                    <a:pt x="84" y="33"/>
                  </a:cubicBezTo>
                  <a:cubicBezTo>
                    <a:pt x="85" y="27"/>
                    <a:pt x="81" y="21"/>
                    <a:pt x="76" y="2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a:p>
          </p:txBody>
        </p:sp>
        <p:sp>
          <p:nvSpPr>
            <p:cNvPr id="15" name="Freeform 29"/>
            <p:cNvSpPr>
              <a:spLocks/>
            </p:cNvSpPr>
            <p:nvPr/>
          </p:nvSpPr>
          <p:spPr bwMode="black">
            <a:xfrm>
              <a:off x="11207750" y="4239683"/>
              <a:ext cx="153988" cy="319088"/>
            </a:xfrm>
            <a:custGeom>
              <a:avLst/>
              <a:gdLst>
                <a:gd name="T0" fmla="*/ 41 w 41"/>
                <a:gd name="T1" fmla="*/ 77 h 85"/>
                <a:gd name="T2" fmla="*/ 33 w 41"/>
                <a:gd name="T3" fmla="*/ 7 h 85"/>
                <a:gd name="T4" fmla="*/ 24 w 41"/>
                <a:gd name="T5" fmla="*/ 1 h 85"/>
                <a:gd name="T6" fmla="*/ 0 w 41"/>
                <a:gd name="T7" fmla="*/ 7 h 85"/>
                <a:gd name="T8" fmla="*/ 22 w 41"/>
                <a:gd name="T9" fmla="*/ 85 h 85"/>
                <a:gd name="T10" fmla="*/ 33 w 41"/>
                <a:gd name="T11" fmla="*/ 85 h 85"/>
                <a:gd name="T12" fmla="*/ 41 w 41"/>
                <a:gd name="T13" fmla="*/ 77 h 85"/>
              </a:gdLst>
              <a:ahLst/>
              <a:cxnLst>
                <a:cxn ang="0">
                  <a:pos x="T0" y="T1"/>
                </a:cxn>
                <a:cxn ang="0">
                  <a:pos x="T2" y="T3"/>
                </a:cxn>
                <a:cxn ang="0">
                  <a:pos x="T4" y="T5"/>
                </a:cxn>
                <a:cxn ang="0">
                  <a:pos x="T6" y="T7"/>
                </a:cxn>
                <a:cxn ang="0">
                  <a:pos x="T8" y="T9"/>
                </a:cxn>
                <a:cxn ang="0">
                  <a:pos x="T10" y="T11"/>
                </a:cxn>
                <a:cxn ang="0">
                  <a:pos x="T12" y="T13"/>
                </a:cxn>
              </a:cxnLst>
              <a:rect l="0" t="0" r="r" b="b"/>
              <a:pathLst>
                <a:path w="41" h="85">
                  <a:moveTo>
                    <a:pt x="41" y="77"/>
                  </a:moveTo>
                  <a:cubicBezTo>
                    <a:pt x="33" y="7"/>
                    <a:pt x="33" y="7"/>
                    <a:pt x="33" y="7"/>
                  </a:cubicBezTo>
                  <a:cubicBezTo>
                    <a:pt x="32" y="2"/>
                    <a:pt x="28" y="0"/>
                    <a:pt x="24" y="1"/>
                  </a:cubicBezTo>
                  <a:cubicBezTo>
                    <a:pt x="0" y="7"/>
                    <a:pt x="0" y="7"/>
                    <a:pt x="0" y="7"/>
                  </a:cubicBezTo>
                  <a:cubicBezTo>
                    <a:pt x="0" y="7"/>
                    <a:pt x="25" y="32"/>
                    <a:pt x="22" y="85"/>
                  </a:cubicBezTo>
                  <a:cubicBezTo>
                    <a:pt x="33" y="85"/>
                    <a:pt x="33" y="85"/>
                    <a:pt x="33" y="85"/>
                  </a:cubicBezTo>
                  <a:cubicBezTo>
                    <a:pt x="38" y="85"/>
                    <a:pt x="41" y="81"/>
                    <a:pt x="41" y="7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a:p>
          </p:txBody>
        </p:sp>
        <p:sp>
          <p:nvSpPr>
            <p:cNvPr id="16" name="Freeform 30"/>
            <p:cNvSpPr>
              <a:spLocks/>
            </p:cNvSpPr>
            <p:nvPr/>
          </p:nvSpPr>
          <p:spPr bwMode="black">
            <a:xfrm>
              <a:off x="10387012" y="4206346"/>
              <a:ext cx="176213" cy="352425"/>
            </a:xfrm>
            <a:custGeom>
              <a:avLst/>
              <a:gdLst>
                <a:gd name="T0" fmla="*/ 47 w 47"/>
                <a:gd name="T1" fmla="*/ 9 h 94"/>
                <a:gd name="T2" fmla="*/ 35 w 47"/>
                <a:gd name="T3" fmla="*/ 2 h 94"/>
                <a:gd name="T4" fmla="*/ 25 w 47"/>
                <a:gd name="T5" fmla="*/ 6 h 94"/>
                <a:gd name="T6" fmla="*/ 2 w 47"/>
                <a:gd name="T7" fmla="*/ 81 h 94"/>
                <a:gd name="T8" fmla="*/ 7 w 47"/>
                <a:gd name="T9" fmla="*/ 90 h 94"/>
                <a:gd name="T10" fmla="*/ 26 w 47"/>
                <a:gd name="T11" fmla="*/ 94 h 94"/>
                <a:gd name="T12" fmla="*/ 47 w 47"/>
                <a:gd name="T13" fmla="*/ 9 h 94"/>
              </a:gdLst>
              <a:ahLst/>
              <a:cxnLst>
                <a:cxn ang="0">
                  <a:pos x="T0" y="T1"/>
                </a:cxn>
                <a:cxn ang="0">
                  <a:pos x="T2" y="T3"/>
                </a:cxn>
                <a:cxn ang="0">
                  <a:pos x="T4" y="T5"/>
                </a:cxn>
                <a:cxn ang="0">
                  <a:pos x="T6" y="T7"/>
                </a:cxn>
                <a:cxn ang="0">
                  <a:pos x="T8" y="T9"/>
                </a:cxn>
                <a:cxn ang="0">
                  <a:pos x="T10" y="T11"/>
                </a:cxn>
                <a:cxn ang="0">
                  <a:pos x="T12" y="T13"/>
                </a:cxn>
              </a:cxnLst>
              <a:rect l="0" t="0" r="r" b="b"/>
              <a:pathLst>
                <a:path w="47" h="94">
                  <a:moveTo>
                    <a:pt x="47" y="9"/>
                  </a:moveTo>
                  <a:cubicBezTo>
                    <a:pt x="35" y="2"/>
                    <a:pt x="35" y="2"/>
                    <a:pt x="35" y="2"/>
                  </a:cubicBezTo>
                  <a:cubicBezTo>
                    <a:pt x="31" y="0"/>
                    <a:pt x="27" y="2"/>
                    <a:pt x="25" y="6"/>
                  </a:cubicBezTo>
                  <a:cubicBezTo>
                    <a:pt x="2" y="81"/>
                    <a:pt x="2" y="81"/>
                    <a:pt x="2" y="81"/>
                  </a:cubicBezTo>
                  <a:cubicBezTo>
                    <a:pt x="0" y="86"/>
                    <a:pt x="3" y="90"/>
                    <a:pt x="7" y="90"/>
                  </a:cubicBezTo>
                  <a:cubicBezTo>
                    <a:pt x="26" y="94"/>
                    <a:pt x="26" y="94"/>
                    <a:pt x="26" y="94"/>
                  </a:cubicBezTo>
                  <a:cubicBezTo>
                    <a:pt x="24" y="52"/>
                    <a:pt x="47" y="9"/>
                    <a:pt x="47" y="9"/>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a:p>
          </p:txBody>
        </p:sp>
      </p:grpSp>
    </p:spTree>
    <p:extLst>
      <p:ext uri="{BB962C8B-B14F-4D97-AF65-F5344CB8AC3E}">
        <p14:creationId xmlns:p14="http://schemas.microsoft.com/office/powerpoint/2010/main" val="2153766888"/>
      </p:ext>
    </p:extLst>
  </p:cSld>
  <p:clrMapOvr>
    <a:masterClrMapping/>
  </p:clrMapOvr>
  <p:transition>
    <p:fade/>
  </p:transition>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Demo, Video etc. &quot;special&quot; slides">
    <p:bg>
      <p:bgPr>
        <a:solidFill>
          <a:srgbClr val="FFBE00">
            <a:alpha val="99000"/>
          </a:srgb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rgbClr val="FFE497"/>
                </a:solidFill>
                <a:effectLst/>
                <a:uLnTx/>
                <a:uFillTx/>
                <a:latin typeface="Segoe UI Light" pitchFamily="34" charset="0"/>
                <a:ea typeface="+mn-ea"/>
                <a:cs typeface="+mn-cs"/>
              </a:defRPr>
            </a:lvl1pPr>
          </a:lstStyle>
          <a:p>
            <a:pPr lvl="0"/>
            <a:r>
              <a:rPr lang="en-US" dirty="0" smtClean="0"/>
              <a:t>click to…</a:t>
            </a:r>
          </a:p>
        </p:txBody>
      </p:sp>
      <p:sp>
        <p:nvSpPr>
          <p:cNvPr id="25" name="Freeform 64"/>
          <p:cNvSpPr>
            <a:spLocks noEditPoints="1"/>
          </p:cNvSpPr>
          <p:nvPr userDrawn="1"/>
        </p:nvSpPr>
        <p:spPr bwMode="black">
          <a:xfrm>
            <a:off x="7923609" y="1932604"/>
            <a:ext cx="3013332" cy="231424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endParaRPr lang="en-US" sz="1600"/>
          </a:p>
        </p:txBody>
      </p:sp>
    </p:spTree>
    <p:extLst>
      <p:ext uri="{BB962C8B-B14F-4D97-AF65-F5344CB8AC3E}">
        <p14:creationId xmlns:p14="http://schemas.microsoft.com/office/powerpoint/2010/main" val="732344245"/>
      </p:ext>
    </p:extLst>
  </p:cSld>
  <p:clrMapOvr>
    <a:masterClrMapping/>
  </p:clrMapOvr>
  <p:transition>
    <p:fade/>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5_Demo, Video etc. &quot;special&quot; slides">
    <p:bg>
      <p:bgPr>
        <a:solidFill>
          <a:schemeClr val="accent3">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3">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9" name="Group 8"/>
          <p:cNvGrpSpPr/>
          <p:nvPr userDrawn="1"/>
        </p:nvGrpSpPr>
        <p:grpSpPr>
          <a:xfrm>
            <a:off x="8882758" y="1905000"/>
            <a:ext cx="1277596" cy="3245368"/>
            <a:chOff x="7558088" y="1685925"/>
            <a:chExt cx="1322387" cy="3359150"/>
          </a:xfrm>
          <a:solidFill>
            <a:schemeClr val="bg1"/>
          </a:solidFill>
        </p:grpSpPr>
        <p:sp>
          <p:nvSpPr>
            <p:cNvPr id="12" name="Oval 6"/>
            <p:cNvSpPr>
              <a:spLocks noChangeArrowheads="1"/>
            </p:cNvSpPr>
            <p:nvPr userDrawn="1"/>
          </p:nvSpPr>
          <p:spPr bwMode="auto">
            <a:xfrm>
              <a:off x="7943850" y="1685925"/>
              <a:ext cx="547687" cy="5588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12"/>
            <p:cNvSpPr>
              <a:spLocks/>
            </p:cNvSpPr>
            <p:nvPr userDrawn="1"/>
          </p:nvSpPr>
          <p:spPr bwMode="auto">
            <a:xfrm>
              <a:off x="7558088" y="2308225"/>
              <a:ext cx="1322387" cy="2736850"/>
            </a:xfrm>
            <a:custGeom>
              <a:avLst/>
              <a:gdLst>
                <a:gd name="T0" fmla="*/ 327 w 353"/>
                <a:gd name="T1" fmla="*/ 30 h 730"/>
                <a:gd name="T2" fmla="*/ 327 w 353"/>
                <a:gd name="T3" fmla="*/ 30 h 730"/>
                <a:gd name="T4" fmla="*/ 323 w 353"/>
                <a:gd name="T5" fmla="*/ 26 h 730"/>
                <a:gd name="T6" fmla="*/ 321 w 353"/>
                <a:gd name="T7" fmla="*/ 24 h 730"/>
                <a:gd name="T8" fmla="*/ 320 w 353"/>
                <a:gd name="T9" fmla="*/ 23 h 730"/>
                <a:gd name="T10" fmla="*/ 287 w 353"/>
                <a:gd name="T11" fmla="*/ 5 h 730"/>
                <a:gd name="T12" fmla="*/ 287 w 353"/>
                <a:gd name="T13" fmla="*/ 5 h 730"/>
                <a:gd name="T14" fmla="*/ 283 w 353"/>
                <a:gd name="T15" fmla="*/ 4 h 730"/>
                <a:gd name="T16" fmla="*/ 282 w 353"/>
                <a:gd name="T17" fmla="*/ 4 h 730"/>
                <a:gd name="T18" fmla="*/ 280 w 353"/>
                <a:gd name="T19" fmla="*/ 3 h 730"/>
                <a:gd name="T20" fmla="*/ 277 w 353"/>
                <a:gd name="T21" fmla="*/ 2 h 730"/>
                <a:gd name="T22" fmla="*/ 276 w 353"/>
                <a:gd name="T23" fmla="*/ 2 h 730"/>
                <a:gd name="T24" fmla="*/ 272 w 353"/>
                <a:gd name="T25" fmla="*/ 2 h 730"/>
                <a:gd name="T26" fmla="*/ 272 w 353"/>
                <a:gd name="T27" fmla="*/ 1 h 730"/>
                <a:gd name="T28" fmla="*/ 267 w 353"/>
                <a:gd name="T29" fmla="*/ 1 h 730"/>
                <a:gd name="T30" fmla="*/ 267 w 353"/>
                <a:gd name="T31" fmla="*/ 1 h 730"/>
                <a:gd name="T32" fmla="*/ 263 w 353"/>
                <a:gd name="T33" fmla="*/ 1 h 730"/>
                <a:gd name="T34" fmla="*/ 262 w 353"/>
                <a:gd name="T35" fmla="*/ 1 h 730"/>
                <a:gd name="T36" fmla="*/ 258 w 353"/>
                <a:gd name="T37" fmla="*/ 0 h 730"/>
                <a:gd name="T38" fmla="*/ 258 w 353"/>
                <a:gd name="T39" fmla="*/ 0 h 730"/>
                <a:gd name="T40" fmla="*/ 96 w 353"/>
                <a:gd name="T41" fmla="*/ 0 h 730"/>
                <a:gd name="T42" fmla="*/ 95 w 353"/>
                <a:gd name="T43" fmla="*/ 0 h 730"/>
                <a:gd name="T44" fmla="*/ 95 w 353"/>
                <a:gd name="T45" fmla="*/ 0 h 730"/>
                <a:gd name="T46" fmla="*/ 0 w 353"/>
                <a:gd name="T47" fmla="*/ 95 h 730"/>
                <a:gd name="T48" fmla="*/ 0 w 353"/>
                <a:gd name="T49" fmla="*/ 323 h 730"/>
                <a:gd name="T50" fmla="*/ 32 w 353"/>
                <a:gd name="T51" fmla="*/ 356 h 730"/>
                <a:gd name="T52" fmla="*/ 64 w 353"/>
                <a:gd name="T53" fmla="*/ 323 h 730"/>
                <a:gd name="T54" fmla="*/ 64 w 353"/>
                <a:gd name="T55" fmla="*/ 117 h 730"/>
                <a:gd name="T56" fmla="*/ 81 w 353"/>
                <a:gd name="T57" fmla="*/ 117 h 730"/>
                <a:gd name="T58" fmla="*/ 81 w 353"/>
                <a:gd name="T59" fmla="*/ 687 h 730"/>
                <a:gd name="T60" fmla="*/ 125 w 353"/>
                <a:gd name="T61" fmla="*/ 730 h 730"/>
                <a:gd name="T62" fmla="*/ 168 w 353"/>
                <a:gd name="T63" fmla="*/ 687 h 730"/>
                <a:gd name="T64" fmla="*/ 168 w 353"/>
                <a:gd name="T65" fmla="*/ 358 h 730"/>
                <a:gd name="T66" fmla="*/ 185 w 353"/>
                <a:gd name="T67" fmla="*/ 358 h 730"/>
                <a:gd name="T68" fmla="*/ 185 w 353"/>
                <a:gd name="T69" fmla="*/ 687 h 730"/>
                <a:gd name="T70" fmla="*/ 228 w 353"/>
                <a:gd name="T71" fmla="*/ 730 h 730"/>
                <a:gd name="T72" fmla="*/ 272 w 353"/>
                <a:gd name="T73" fmla="*/ 687 h 730"/>
                <a:gd name="T74" fmla="*/ 272 w 353"/>
                <a:gd name="T75" fmla="*/ 683 h 730"/>
                <a:gd name="T76" fmla="*/ 272 w 353"/>
                <a:gd name="T77" fmla="*/ 687 h 730"/>
                <a:gd name="T78" fmla="*/ 272 w 353"/>
                <a:gd name="T79" fmla="*/ 117 h 730"/>
                <a:gd name="T80" fmla="*/ 289 w 353"/>
                <a:gd name="T81" fmla="*/ 117 h 730"/>
                <a:gd name="T82" fmla="*/ 289 w 353"/>
                <a:gd name="T83" fmla="*/ 315 h 730"/>
                <a:gd name="T84" fmla="*/ 289 w 353"/>
                <a:gd name="T85" fmla="*/ 314 h 730"/>
                <a:gd name="T86" fmla="*/ 289 w 353"/>
                <a:gd name="T87" fmla="*/ 323 h 730"/>
                <a:gd name="T88" fmla="*/ 294 w 353"/>
                <a:gd name="T89" fmla="*/ 342 h 730"/>
                <a:gd name="T90" fmla="*/ 321 w 353"/>
                <a:gd name="T91" fmla="*/ 356 h 730"/>
                <a:gd name="T92" fmla="*/ 353 w 353"/>
                <a:gd name="T93" fmla="*/ 325 h 730"/>
                <a:gd name="T94" fmla="*/ 353 w 353"/>
                <a:gd name="T95" fmla="*/ 323 h 730"/>
                <a:gd name="T96" fmla="*/ 353 w 353"/>
                <a:gd name="T97" fmla="*/ 323 h 730"/>
                <a:gd name="T98" fmla="*/ 353 w 353"/>
                <a:gd name="T99" fmla="*/ 298 h 730"/>
                <a:gd name="T100" fmla="*/ 353 w 353"/>
                <a:gd name="T101" fmla="*/ 95 h 730"/>
                <a:gd name="T102" fmla="*/ 327 w 353"/>
                <a:gd name="T103" fmla="*/ 30 h 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53" h="730">
                  <a:moveTo>
                    <a:pt x="327" y="30"/>
                  </a:moveTo>
                  <a:cubicBezTo>
                    <a:pt x="327" y="30"/>
                    <a:pt x="327" y="30"/>
                    <a:pt x="327" y="30"/>
                  </a:cubicBezTo>
                  <a:cubicBezTo>
                    <a:pt x="326" y="29"/>
                    <a:pt x="324" y="27"/>
                    <a:pt x="323" y="26"/>
                  </a:cubicBezTo>
                  <a:cubicBezTo>
                    <a:pt x="322" y="25"/>
                    <a:pt x="321" y="25"/>
                    <a:pt x="321" y="24"/>
                  </a:cubicBezTo>
                  <a:cubicBezTo>
                    <a:pt x="320" y="24"/>
                    <a:pt x="320" y="24"/>
                    <a:pt x="320" y="23"/>
                  </a:cubicBezTo>
                  <a:cubicBezTo>
                    <a:pt x="310" y="15"/>
                    <a:pt x="299" y="9"/>
                    <a:pt x="287" y="5"/>
                  </a:cubicBezTo>
                  <a:cubicBezTo>
                    <a:pt x="287" y="5"/>
                    <a:pt x="287" y="5"/>
                    <a:pt x="287" y="5"/>
                  </a:cubicBezTo>
                  <a:cubicBezTo>
                    <a:pt x="286" y="5"/>
                    <a:pt x="285" y="4"/>
                    <a:pt x="283" y="4"/>
                  </a:cubicBezTo>
                  <a:cubicBezTo>
                    <a:pt x="283" y="4"/>
                    <a:pt x="283" y="4"/>
                    <a:pt x="282" y="4"/>
                  </a:cubicBezTo>
                  <a:cubicBezTo>
                    <a:pt x="281" y="3"/>
                    <a:pt x="280" y="3"/>
                    <a:pt x="280" y="3"/>
                  </a:cubicBezTo>
                  <a:cubicBezTo>
                    <a:pt x="279" y="3"/>
                    <a:pt x="278" y="3"/>
                    <a:pt x="277" y="2"/>
                  </a:cubicBezTo>
                  <a:cubicBezTo>
                    <a:pt x="277" y="2"/>
                    <a:pt x="276" y="2"/>
                    <a:pt x="276" y="2"/>
                  </a:cubicBezTo>
                  <a:cubicBezTo>
                    <a:pt x="274" y="2"/>
                    <a:pt x="273" y="2"/>
                    <a:pt x="272" y="2"/>
                  </a:cubicBezTo>
                  <a:cubicBezTo>
                    <a:pt x="272" y="2"/>
                    <a:pt x="272" y="2"/>
                    <a:pt x="272" y="1"/>
                  </a:cubicBezTo>
                  <a:cubicBezTo>
                    <a:pt x="270" y="1"/>
                    <a:pt x="269" y="1"/>
                    <a:pt x="267" y="1"/>
                  </a:cubicBezTo>
                  <a:cubicBezTo>
                    <a:pt x="267" y="1"/>
                    <a:pt x="267" y="1"/>
                    <a:pt x="267" y="1"/>
                  </a:cubicBezTo>
                  <a:cubicBezTo>
                    <a:pt x="266" y="1"/>
                    <a:pt x="264" y="1"/>
                    <a:pt x="263" y="1"/>
                  </a:cubicBezTo>
                  <a:cubicBezTo>
                    <a:pt x="262" y="1"/>
                    <a:pt x="262" y="1"/>
                    <a:pt x="262" y="1"/>
                  </a:cubicBezTo>
                  <a:cubicBezTo>
                    <a:pt x="261" y="1"/>
                    <a:pt x="259" y="0"/>
                    <a:pt x="258" y="0"/>
                  </a:cubicBezTo>
                  <a:cubicBezTo>
                    <a:pt x="258" y="0"/>
                    <a:pt x="258" y="0"/>
                    <a:pt x="258" y="0"/>
                  </a:cubicBezTo>
                  <a:cubicBezTo>
                    <a:pt x="96" y="0"/>
                    <a:pt x="96" y="0"/>
                    <a:pt x="96" y="0"/>
                  </a:cubicBezTo>
                  <a:cubicBezTo>
                    <a:pt x="95" y="0"/>
                    <a:pt x="95" y="0"/>
                    <a:pt x="95" y="0"/>
                  </a:cubicBezTo>
                  <a:cubicBezTo>
                    <a:pt x="95" y="0"/>
                    <a:pt x="95" y="0"/>
                    <a:pt x="95" y="0"/>
                  </a:cubicBezTo>
                  <a:cubicBezTo>
                    <a:pt x="43" y="1"/>
                    <a:pt x="0" y="43"/>
                    <a:pt x="0" y="95"/>
                  </a:cubicBezTo>
                  <a:cubicBezTo>
                    <a:pt x="0" y="323"/>
                    <a:pt x="0" y="323"/>
                    <a:pt x="0" y="323"/>
                  </a:cubicBezTo>
                  <a:cubicBezTo>
                    <a:pt x="0" y="341"/>
                    <a:pt x="15" y="356"/>
                    <a:pt x="32" y="356"/>
                  </a:cubicBezTo>
                  <a:cubicBezTo>
                    <a:pt x="50" y="356"/>
                    <a:pt x="64" y="341"/>
                    <a:pt x="64" y="323"/>
                  </a:cubicBezTo>
                  <a:cubicBezTo>
                    <a:pt x="64" y="117"/>
                    <a:pt x="64" y="117"/>
                    <a:pt x="64" y="117"/>
                  </a:cubicBezTo>
                  <a:cubicBezTo>
                    <a:pt x="81" y="117"/>
                    <a:pt x="81" y="117"/>
                    <a:pt x="81" y="117"/>
                  </a:cubicBezTo>
                  <a:cubicBezTo>
                    <a:pt x="81" y="687"/>
                    <a:pt x="81" y="687"/>
                    <a:pt x="81" y="687"/>
                  </a:cubicBezTo>
                  <a:cubicBezTo>
                    <a:pt x="81" y="711"/>
                    <a:pt x="101" y="730"/>
                    <a:pt x="125" y="730"/>
                  </a:cubicBezTo>
                  <a:cubicBezTo>
                    <a:pt x="148" y="730"/>
                    <a:pt x="168" y="711"/>
                    <a:pt x="168" y="687"/>
                  </a:cubicBezTo>
                  <a:cubicBezTo>
                    <a:pt x="168" y="358"/>
                    <a:pt x="168" y="358"/>
                    <a:pt x="168" y="358"/>
                  </a:cubicBezTo>
                  <a:cubicBezTo>
                    <a:pt x="185" y="358"/>
                    <a:pt x="185" y="358"/>
                    <a:pt x="185" y="358"/>
                  </a:cubicBezTo>
                  <a:cubicBezTo>
                    <a:pt x="185" y="687"/>
                    <a:pt x="185" y="687"/>
                    <a:pt x="185" y="687"/>
                  </a:cubicBezTo>
                  <a:cubicBezTo>
                    <a:pt x="185" y="711"/>
                    <a:pt x="204" y="730"/>
                    <a:pt x="228" y="730"/>
                  </a:cubicBezTo>
                  <a:cubicBezTo>
                    <a:pt x="252" y="730"/>
                    <a:pt x="272" y="711"/>
                    <a:pt x="272" y="687"/>
                  </a:cubicBezTo>
                  <a:cubicBezTo>
                    <a:pt x="272" y="686"/>
                    <a:pt x="272" y="685"/>
                    <a:pt x="272" y="683"/>
                  </a:cubicBezTo>
                  <a:cubicBezTo>
                    <a:pt x="272" y="687"/>
                    <a:pt x="272" y="687"/>
                    <a:pt x="272" y="687"/>
                  </a:cubicBezTo>
                  <a:cubicBezTo>
                    <a:pt x="272" y="687"/>
                    <a:pt x="272" y="687"/>
                    <a:pt x="272" y="117"/>
                  </a:cubicBezTo>
                  <a:cubicBezTo>
                    <a:pt x="272" y="117"/>
                    <a:pt x="272" y="117"/>
                    <a:pt x="289" y="117"/>
                  </a:cubicBezTo>
                  <a:cubicBezTo>
                    <a:pt x="289" y="117"/>
                    <a:pt x="289" y="117"/>
                    <a:pt x="289" y="315"/>
                  </a:cubicBezTo>
                  <a:cubicBezTo>
                    <a:pt x="289" y="314"/>
                    <a:pt x="289" y="314"/>
                    <a:pt x="289" y="314"/>
                  </a:cubicBezTo>
                  <a:cubicBezTo>
                    <a:pt x="289" y="323"/>
                    <a:pt x="289" y="323"/>
                    <a:pt x="289" y="323"/>
                  </a:cubicBezTo>
                  <a:cubicBezTo>
                    <a:pt x="289" y="330"/>
                    <a:pt x="291" y="337"/>
                    <a:pt x="294" y="342"/>
                  </a:cubicBezTo>
                  <a:cubicBezTo>
                    <a:pt x="300" y="350"/>
                    <a:pt x="310" y="356"/>
                    <a:pt x="321" y="356"/>
                  </a:cubicBezTo>
                  <a:cubicBezTo>
                    <a:pt x="338" y="356"/>
                    <a:pt x="352" y="342"/>
                    <a:pt x="353" y="325"/>
                  </a:cubicBezTo>
                  <a:cubicBezTo>
                    <a:pt x="353" y="324"/>
                    <a:pt x="353" y="324"/>
                    <a:pt x="353" y="323"/>
                  </a:cubicBezTo>
                  <a:cubicBezTo>
                    <a:pt x="353" y="323"/>
                    <a:pt x="353" y="323"/>
                    <a:pt x="353" y="323"/>
                  </a:cubicBezTo>
                  <a:cubicBezTo>
                    <a:pt x="353" y="298"/>
                    <a:pt x="353" y="298"/>
                    <a:pt x="353" y="298"/>
                  </a:cubicBezTo>
                  <a:cubicBezTo>
                    <a:pt x="353" y="270"/>
                    <a:pt x="353" y="213"/>
                    <a:pt x="353" y="95"/>
                  </a:cubicBezTo>
                  <a:cubicBezTo>
                    <a:pt x="353" y="70"/>
                    <a:pt x="343" y="47"/>
                    <a:pt x="327"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97554414"/>
      </p:ext>
    </p:extLst>
  </p:cSld>
  <p:clrMapOvr>
    <a:masterClrMapping/>
  </p:clrMapOvr>
  <p:transition>
    <p:fade/>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Section Divi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521208" y="1905000"/>
            <a:ext cx="10693401" cy="1378644"/>
          </a:xfrm>
        </p:spPr>
        <p:txBody>
          <a:bodyPr anchor="ctr" anchorCtr="0">
            <a:noAutofit/>
            <a:scene3d>
              <a:camera prst="orthographicFront"/>
              <a:lightRig rig="flat" dir="t"/>
            </a:scene3d>
            <a:sp3d>
              <a:contourClr>
                <a:schemeClr val="bg2"/>
              </a:contourClr>
            </a:sp3d>
          </a:bodyPr>
          <a:lstStyle>
            <a:lvl1pPr marL="0" indent="0" algn="l">
              <a:buFont typeface="Arial" pitchFamily="34" charset="0"/>
              <a:buNone/>
              <a:defRPr kumimoji="0" lang="en-US" sz="8800" b="0" i="0" u="none" strike="noStrike" kern="1200" cap="none" spc="-120" normalizeH="0" baseline="0" dirty="0" smtClean="0">
                <a:ln w="3175">
                  <a:noFill/>
                </a:ln>
                <a:solidFill>
                  <a:schemeClr val="bg1">
                    <a:alpha val="99000"/>
                  </a:schemeClr>
                </a:solidFill>
                <a:effectLst/>
                <a:uLnTx/>
                <a:uFillTx/>
                <a:latin typeface="Segoe UI Light"/>
                <a:ea typeface="+mn-ea"/>
                <a:cs typeface="Arial" charset="0"/>
              </a:defRPr>
            </a:lvl1pPr>
          </a:lstStyle>
          <a:p>
            <a:pPr lvl="0"/>
            <a:r>
              <a:rPr lang="en-US" smtClean="0"/>
              <a:t>Click to edit Master text styles</a:t>
            </a:r>
          </a:p>
        </p:txBody>
      </p:sp>
      <p:pic>
        <p:nvPicPr>
          <p:cNvPr id="8" name="Picture 7"/>
          <p:cNvPicPr>
            <a:picLocks noChangeAspect="1"/>
          </p:cNvPicPr>
          <p:nvPr userDrawn="1"/>
        </p:nvPicPr>
        <p:blipFill>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9161564" y="6338047"/>
            <a:ext cx="2506561" cy="291353"/>
          </a:xfrm>
          <a:prstGeom prst="rect">
            <a:avLst/>
          </a:prstGeom>
        </p:spPr>
      </p:pic>
    </p:spTree>
    <p:extLst>
      <p:ext uri="{BB962C8B-B14F-4D97-AF65-F5344CB8AC3E}">
        <p14:creationId xmlns:p14="http://schemas.microsoft.com/office/powerpoint/2010/main" val="2575032113"/>
      </p:ext>
    </p:extLst>
  </p:cSld>
  <p:clrMapOvr>
    <a:masterClrMapping/>
  </p:clrMapOvr>
  <p:transition>
    <p:fade/>
  </p:transition>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randing">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Picture 2"/>
          <p:cNvPicPr>
            <a:picLocks noChangeAspect="1" noChangeArrowheads="1"/>
          </p:cNvPicPr>
          <p:nvPr userDrawn="1"/>
        </p:nvPicPr>
        <p:blipFill>
          <a:blip r:embed="rId3">
            <a:extLst>
              <a:ext uri="{28A0092B-C50C-407E-A947-70E740481C1C}">
                <a14:useLocalDpi xmlns:a14="http://schemas.microsoft.com/office/drawing/2010/main" val="0"/>
              </a:ext>
            </a:extLst>
          </a:blip>
          <a:stretch>
            <a:fillRect/>
          </a:stretch>
        </p:blipFill>
        <p:spPr bwMode="black">
          <a:xfrm>
            <a:off x="4321174" y="3140274"/>
            <a:ext cx="3546476" cy="577452"/>
          </a:xfrm>
          <a:prstGeom prst="rect">
            <a:avLst/>
          </a:prstGeom>
          <a:noFill/>
          <a:ln>
            <a:noFill/>
          </a:ln>
        </p:spPr>
      </p:pic>
      <p:sp>
        <p:nvSpPr>
          <p:cNvPr id="3" name="Text Box 3"/>
          <p:cNvSpPr txBox="1">
            <a:spLocks noChangeArrowheads="1"/>
          </p:cNvSpPr>
          <p:nvPr userDrawn="1"/>
        </p:nvSpPr>
        <p:spPr bwMode="blackWhite">
          <a:xfrm>
            <a:off x="507868" y="6083573"/>
            <a:ext cx="11173090" cy="415484"/>
          </a:xfrm>
          <a:prstGeom prst="rect">
            <a:avLst/>
          </a:prstGeom>
          <a:noFill/>
          <a:ln w="12700">
            <a:noFill/>
            <a:miter lim="800000"/>
            <a:headEnd type="none" w="sm" len="sm"/>
            <a:tailEnd type="none" w="sm" len="sm"/>
          </a:ln>
          <a:effectLst/>
        </p:spPr>
        <p:txBody>
          <a:bodyPr vert="horz" wrap="square" lIns="91425" tIns="45713" rIns="91425" bIns="45713" numCol="1" anchor="t" anchorCtr="0" compatLnSpc="1">
            <a:prstTxWarp prst="textNoShape">
              <a:avLst/>
            </a:prstTxWarp>
            <a:spAutoFit/>
          </a:bodyPr>
          <a:lstStyle/>
          <a:p>
            <a:pPr algn="ctr" defTabSz="914099" eaLnBrk="0" hangingPunct="0"/>
            <a:r>
              <a:rPr lang="en-US" sz="700" dirty="0">
                <a:solidFill>
                  <a:schemeClr val="bg1">
                    <a:alpha val="99000"/>
                  </a:schemeClr>
                </a:solidFill>
                <a:latin typeface="Segoe UI" pitchFamily="34" charset="0"/>
                <a:cs typeface="Arial" charset="0"/>
              </a:rPr>
              <a:t>© </a:t>
            </a:r>
            <a:r>
              <a:rPr lang="en-US" sz="700" dirty="0" smtClean="0">
                <a:solidFill>
                  <a:schemeClr val="bg1">
                    <a:alpha val="99000"/>
                  </a:schemeClr>
                </a:solidFill>
                <a:latin typeface="Segoe UI" pitchFamily="34" charset="0"/>
                <a:cs typeface="Arial" charset="0"/>
              </a:rPr>
              <a:t>2011 Microsoft </a:t>
            </a:r>
            <a:r>
              <a:rPr lang="en-US" sz="700" dirty="0">
                <a:solidFill>
                  <a:schemeClr val="bg1">
                    <a:alpha val="99000"/>
                  </a:schemeClr>
                </a:solidFill>
                <a:latin typeface="Segoe UI" pitchFamily="34" charset="0"/>
                <a:cs typeface="Arial" charset="0"/>
              </a:rPr>
              <a:t>Corporation. All rights reserved. Microsoft, Windows, Windows Vista and other product names are or may be registered trademarks and/or trademarks in the U.S. and/or other countries.</a:t>
            </a:r>
          </a:p>
          <a:p>
            <a:pPr algn="ctr" defTabSz="914099" eaLnBrk="0" hangingPunct="0"/>
            <a:r>
              <a:rPr lang="en-US" sz="700" dirty="0">
                <a:solidFill>
                  <a:schemeClr val="bg1">
                    <a:alpha val="99000"/>
                  </a:schemeClr>
                </a:solidFill>
                <a:latin typeface="Segoe UI" pitchFamily="34" charset="0"/>
                <a:cs typeface="Arial"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r>
              <a:rPr lang="en-US" sz="700" dirty="0" smtClean="0">
                <a:solidFill>
                  <a:schemeClr val="bg1">
                    <a:alpha val="99000"/>
                  </a:schemeClr>
                </a:solidFill>
                <a:latin typeface="Segoe UI" pitchFamily="34" charset="0"/>
                <a:cs typeface="Arial" charset="0"/>
              </a:rPr>
              <a:t>MICROSOFT </a:t>
            </a:r>
            <a:r>
              <a:rPr lang="en-US" sz="700" dirty="0">
                <a:solidFill>
                  <a:schemeClr val="bg1">
                    <a:alpha val="99000"/>
                  </a:schemeClr>
                </a:solidFill>
                <a:latin typeface="Segoe UI" pitchFamily="34" charset="0"/>
                <a:cs typeface="Arial" charset="0"/>
              </a:rPr>
              <a:t>MAKES NO WARRANTIES, EXPRESS, IMPLIED OR STATUTORY, AS TO THE INFORMATION IN THIS PRESENTATION.</a:t>
            </a:r>
          </a:p>
        </p:txBody>
      </p:sp>
    </p:spTree>
    <p:extLst>
      <p:ext uri="{BB962C8B-B14F-4D97-AF65-F5344CB8AC3E}">
        <p14:creationId xmlns:p14="http://schemas.microsoft.com/office/powerpoint/2010/main" val="3664288036"/>
      </p:ext>
    </p:extLst>
  </p:cSld>
  <p:clrMapOvr>
    <a:masterClrMapping/>
  </p:clrMapOvr>
  <p:transition>
    <p:fade/>
  </p:transition>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WALKIN - Prints in GRAYSCALE">
    <p:bg bwMode="lt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4" name="Text Placeholder 5"/>
          <p:cNvSpPr>
            <a:spLocks noGrp="1"/>
          </p:cNvSpPr>
          <p:nvPr userDrawn="1">
            <p:ph type="body" sz="quarter" idx="10" hasCustomPrompt="1"/>
          </p:nvPr>
        </p:nvSpPr>
        <p:spPr>
          <a:xfrm>
            <a:off x="512764" y="2892710"/>
            <a:ext cx="11228440" cy="1218795"/>
          </a:xfrm>
        </p:spPr>
        <p:txBody>
          <a:bodyPr/>
          <a:lstStyle>
            <a:lvl1pPr marL="0" indent="0">
              <a:buNone/>
              <a:defRPr lang="en-US" sz="8800" i="0" kern="1200" spc="-100" baseline="0" dirty="0" smtClean="0">
                <a:solidFill>
                  <a:schemeClr val="bg1">
                    <a:alpha val="99000"/>
                  </a:schemeClr>
                </a:solidFill>
                <a:latin typeface="Segoe UI Light" pitchFamily="34" charset="0"/>
                <a:ea typeface="+mn-ea"/>
                <a:cs typeface="+mn-cs"/>
              </a:defRPr>
            </a:lvl1pPr>
          </a:lstStyle>
          <a:p>
            <a:pPr marL="0" lvl="0" indent="0" algn="l" defTabSz="914363" rtl="0" eaLnBrk="1" latinLnBrk="0" hangingPunct="1">
              <a:lnSpc>
                <a:spcPct val="90000"/>
              </a:lnSpc>
              <a:spcBef>
                <a:spcPct val="20000"/>
              </a:spcBef>
              <a:buSzPct val="90000"/>
              <a:buFont typeface="Arial" pitchFamily="34" charset="0"/>
              <a:buNone/>
            </a:pPr>
            <a:r>
              <a:rPr lang="en-US" dirty="0" smtClean="0"/>
              <a:t>Click to edit title style</a:t>
            </a:r>
          </a:p>
        </p:txBody>
      </p:sp>
      <p:sp>
        <p:nvSpPr>
          <p:cNvPr id="25" name="Text Placeholder 8"/>
          <p:cNvSpPr>
            <a:spLocks noGrp="1"/>
          </p:cNvSpPr>
          <p:nvPr userDrawn="1">
            <p:ph type="body" sz="quarter" idx="11" hasCustomPrompt="1"/>
          </p:nvPr>
        </p:nvSpPr>
        <p:spPr>
          <a:xfrm>
            <a:off x="512763" y="4343400"/>
            <a:ext cx="7513637" cy="443198"/>
          </a:xfrm>
        </p:spPr>
        <p:txBody>
          <a:bodyPr/>
          <a:lstStyle>
            <a:lvl1pPr marL="0" indent="0">
              <a:buNone/>
              <a:defRPr lang="en-US" sz="3200" kern="1200" spc="-100" baseline="0" dirty="0">
                <a:solidFill>
                  <a:schemeClr val="bg1">
                    <a:alpha val="99000"/>
                  </a:schemeClr>
                </a:solidFill>
                <a:latin typeface="+mj-lt"/>
                <a:ea typeface="+mn-ea"/>
                <a:cs typeface="+mn-cs"/>
              </a:defRPr>
            </a:lvl1pPr>
          </a:lstStyle>
          <a:p>
            <a:pPr marL="0" lvl="0" indent="0" algn="l" defTabSz="914363" rtl="0" eaLnBrk="1" latinLnBrk="0" hangingPunct="1">
              <a:lnSpc>
                <a:spcPct val="90000"/>
              </a:lnSpc>
              <a:spcBef>
                <a:spcPct val="20000"/>
              </a:spcBef>
              <a:buSzPct val="90000"/>
              <a:buFont typeface="Arial" pitchFamily="34" charset="0"/>
              <a:buNone/>
            </a:pPr>
            <a:r>
              <a:rPr lang="en-US" dirty="0" smtClean="0"/>
              <a:t>Speaker Name</a:t>
            </a:r>
            <a:endParaRPr lang="en-US" dirty="0"/>
          </a:p>
        </p:txBody>
      </p:sp>
      <p:pic>
        <p:nvPicPr>
          <p:cNvPr id="26" name="Picture 25" descr="Microsoft logo and tagline"/>
          <p:cNvPicPr>
            <a:picLocks noChangeAspect="1" noChangeArrowheads="1"/>
          </p:cNvPicPr>
          <p:nvPr userDrawn="1"/>
        </p:nvPicPr>
        <p:blipFill rotWithShape="1">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rcRect/>
          <a:stretch/>
        </p:blipFill>
        <p:spPr bwMode="black">
          <a:xfrm>
            <a:off x="534708" y="6364651"/>
            <a:ext cx="1595652" cy="268366"/>
          </a:xfrm>
          <a:prstGeom prst="rect">
            <a:avLst/>
          </a:prstGeom>
          <a:noFill/>
          <a:ln>
            <a:noFill/>
          </a:ln>
        </p:spPr>
      </p:pic>
      <p:pic>
        <p:nvPicPr>
          <p:cNvPr id="7" name="Picture 6"/>
          <p:cNvPicPr>
            <a:picLocks noChangeAspect="1"/>
          </p:cNvPicPr>
          <p:nvPr userDrawn="1"/>
        </p:nvPicPr>
        <p:blipFill>
          <a:blip r:embed="rId5">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19113" y="228600"/>
            <a:ext cx="2497827" cy="290338"/>
          </a:xfrm>
          <a:prstGeom prst="rect">
            <a:avLst/>
          </a:prstGeom>
        </p:spPr>
      </p:pic>
    </p:spTree>
    <p:extLst>
      <p:ext uri="{BB962C8B-B14F-4D97-AF65-F5344CB8AC3E}">
        <p14:creationId xmlns:p14="http://schemas.microsoft.com/office/powerpoint/2010/main" val="2128002623"/>
      </p:ext>
    </p:extLst>
  </p:cSld>
  <p:clrMapOvr>
    <a:masterClrMapping/>
  </p:clrMapOvr>
  <p:transition>
    <p:fade/>
  </p:transition>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ack Layout - Title and Conten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rgbClr val="FFFFFF"/>
                    </a:gs>
                    <a:gs pos="100000">
                      <a:srgbClr val="FFFFFF"/>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519112" y="1447799"/>
            <a:ext cx="11149013" cy="2000548"/>
          </a:xfrm>
        </p:spPr>
        <p:txBody>
          <a:bodyPr/>
          <a:lstStyle>
            <a:lvl1pPr marL="460375" indent="-460375">
              <a:buClr>
                <a:srgbClr val="FFFFFF"/>
              </a:buClr>
              <a:buSzPct val="70000"/>
              <a:buFontTx/>
              <a:buBlip>
                <a:blip r:embed="rId2"/>
              </a:buBlip>
              <a:defRPr>
                <a:gradFill>
                  <a:gsLst>
                    <a:gs pos="0">
                      <a:srgbClr val="FFFFFF"/>
                    </a:gs>
                    <a:gs pos="86000">
                      <a:srgbClr val="FFFFFF"/>
                    </a:gs>
                  </a:gsLst>
                  <a:lin ang="5400000" scaled="0"/>
                </a:gradFill>
              </a:defRPr>
            </a:lvl1pPr>
            <a:lvl2pPr marL="855663" indent="-395288">
              <a:buClr>
                <a:srgbClr val="FFFFFF"/>
              </a:buClr>
              <a:buSzPct val="70000"/>
              <a:buFontTx/>
              <a:buBlip>
                <a:blip r:embed="rId2"/>
              </a:buBlip>
              <a:defRPr>
                <a:gradFill>
                  <a:gsLst>
                    <a:gs pos="0">
                      <a:srgbClr val="FFFFFF"/>
                    </a:gs>
                    <a:gs pos="86000">
                      <a:srgbClr val="FFFFFF"/>
                    </a:gs>
                  </a:gsLst>
                  <a:lin ang="5400000" scaled="0"/>
                </a:gradFill>
              </a:defRPr>
            </a:lvl2pPr>
            <a:lvl3pPr marL="1258888" indent="-403225">
              <a:buClr>
                <a:srgbClr val="FFFFFF"/>
              </a:buClr>
              <a:buSzPct val="70000"/>
              <a:buFontTx/>
              <a:buBlip>
                <a:blip r:embed="rId2"/>
              </a:buBlip>
              <a:defRPr>
                <a:gradFill>
                  <a:gsLst>
                    <a:gs pos="0">
                      <a:srgbClr val="FFFFFF"/>
                    </a:gs>
                    <a:gs pos="86000">
                      <a:srgbClr val="FFFFFF"/>
                    </a:gs>
                  </a:gsLst>
                  <a:lin ang="5400000" scaled="0"/>
                </a:gradFill>
              </a:defRPr>
            </a:lvl3pPr>
            <a:lvl4pPr marL="1604963" indent="-346075">
              <a:buClr>
                <a:srgbClr val="FFFFFF"/>
              </a:buClr>
              <a:buSzPct val="70000"/>
              <a:buFontTx/>
              <a:buBlip>
                <a:blip r:embed="rId2"/>
              </a:buBlip>
              <a:defRPr>
                <a:gradFill>
                  <a:gsLst>
                    <a:gs pos="0">
                      <a:srgbClr val="FFFFFF"/>
                    </a:gs>
                    <a:gs pos="86000">
                      <a:srgbClr val="FFFFFF"/>
                    </a:gs>
                  </a:gsLst>
                  <a:lin ang="5400000" scaled="0"/>
                </a:gradFill>
              </a:defRPr>
            </a:lvl4pPr>
            <a:lvl5pPr marL="1941513" indent="-336550">
              <a:buClr>
                <a:srgbClr val="FFFFFF"/>
              </a:buClr>
              <a:buSzPct val="70000"/>
              <a:buFontTx/>
              <a:buBlip>
                <a:blip r:embed="rId2"/>
              </a:buBlip>
              <a:defRPr>
                <a:gradFill>
                  <a:gsLst>
                    <a:gs pos="0">
                      <a:srgbClr val="FFFFFF"/>
                    </a:gs>
                    <a:gs pos="86000">
                      <a:srgbClr val="FFFFFF"/>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654278065"/>
      </p:ext>
    </p:extLst>
  </p:cSld>
  <p:clrMapOvr>
    <a:masterClrMapping/>
  </p:clrMapOvr>
  <p:transition>
    <p:fade/>
  </p:transition>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rgbClr val="FFFFFF"/>
                    </a:gs>
                    <a:gs pos="100000">
                      <a:srgbClr val="FFFFFF"/>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519112" y="1447799"/>
            <a:ext cx="11149013" cy="2000548"/>
          </a:xfrm>
        </p:spPr>
        <p:txBody>
          <a:bodyPr/>
          <a:lstStyle>
            <a:lvl1pPr marL="460375" indent="-460375">
              <a:buClr>
                <a:srgbClr val="FFFFFF"/>
              </a:buClr>
              <a:buSzPct val="70000"/>
              <a:buFontTx/>
              <a:buBlip>
                <a:blip r:embed="rId2"/>
              </a:buBlip>
              <a:defRPr>
                <a:gradFill>
                  <a:gsLst>
                    <a:gs pos="0">
                      <a:srgbClr val="FFFFFF"/>
                    </a:gs>
                    <a:gs pos="86000">
                      <a:srgbClr val="FFFFFF"/>
                    </a:gs>
                  </a:gsLst>
                  <a:lin ang="5400000" scaled="0"/>
                </a:gradFill>
              </a:defRPr>
            </a:lvl1pPr>
            <a:lvl2pPr marL="855663" indent="-395288">
              <a:buClr>
                <a:srgbClr val="FFFFFF"/>
              </a:buClr>
              <a:buSzPct val="70000"/>
              <a:buFontTx/>
              <a:buBlip>
                <a:blip r:embed="rId2"/>
              </a:buBlip>
              <a:defRPr>
                <a:gradFill>
                  <a:gsLst>
                    <a:gs pos="0">
                      <a:srgbClr val="FFFFFF"/>
                    </a:gs>
                    <a:gs pos="86000">
                      <a:srgbClr val="FFFFFF"/>
                    </a:gs>
                  </a:gsLst>
                  <a:lin ang="5400000" scaled="0"/>
                </a:gradFill>
              </a:defRPr>
            </a:lvl2pPr>
            <a:lvl3pPr marL="1258888" indent="-403225">
              <a:buClr>
                <a:srgbClr val="FFFFFF"/>
              </a:buClr>
              <a:buSzPct val="70000"/>
              <a:buFontTx/>
              <a:buBlip>
                <a:blip r:embed="rId2"/>
              </a:buBlip>
              <a:defRPr>
                <a:gradFill>
                  <a:gsLst>
                    <a:gs pos="0">
                      <a:srgbClr val="FFFFFF"/>
                    </a:gs>
                    <a:gs pos="86000">
                      <a:srgbClr val="FFFFFF"/>
                    </a:gs>
                  </a:gsLst>
                  <a:lin ang="5400000" scaled="0"/>
                </a:gradFill>
              </a:defRPr>
            </a:lvl3pPr>
            <a:lvl4pPr marL="1604963" indent="-346075">
              <a:buClr>
                <a:srgbClr val="FFFFFF"/>
              </a:buClr>
              <a:buSzPct val="70000"/>
              <a:buFontTx/>
              <a:buBlip>
                <a:blip r:embed="rId2"/>
              </a:buBlip>
              <a:defRPr>
                <a:gradFill>
                  <a:gsLst>
                    <a:gs pos="0">
                      <a:srgbClr val="FFFFFF"/>
                    </a:gs>
                    <a:gs pos="86000">
                      <a:srgbClr val="FFFFFF"/>
                    </a:gs>
                  </a:gsLst>
                  <a:lin ang="5400000" scaled="0"/>
                </a:gradFill>
              </a:defRPr>
            </a:lvl4pPr>
            <a:lvl5pPr marL="1941513" indent="-336550">
              <a:buClr>
                <a:srgbClr val="FFFFFF"/>
              </a:buClr>
              <a:buSzPct val="70000"/>
              <a:buFontTx/>
              <a:buBlip>
                <a:blip r:embed="rId2"/>
              </a:buBlip>
              <a:defRPr>
                <a:gradFill>
                  <a:gsLst>
                    <a:gs pos="0">
                      <a:srgbClr val="FFFFFF"/>
                    </a:gs>
                    <a:gs pos="86000">
                      <a:srgbClr val="FFFFFF"/>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6"/>
          <p:cNvSpPr>
            <a:spLocks noGrp="1"/>
          </p:cNvSpPr>
          <p:nvPr>
            <p:ph type="body" sz="quarter" idx="11"/>
          </p:nvPr>
        </p:nvSpPr>
        <p:spPr>
          <a:xfrm>
            <a:off x="1" y="6238876"/>
            <a:ext cx="12188826" cy="619125"/>
          </a:xfrm>
          <a:solidFill>
            <a:srgbClr val="FFFF99"/>
          </a:solidFill>
        </p:spPr>
        <p:txBody>
          <a:bodyPr wrap="square" lIns="152394" tIns="76197" rIns="152394" bIns="76197" anchor="b" anchorCtr="0">
            <a:noAutofit/>
          </a:bodyPr>
          <a:lstStyle>
            <a:lvl1pPr algn="r">
              <a:buFont typeface="Arial" pitchFamily="34" charset="0"/>
              <a:buNone/>
              <a:defRPr spc="-50" baseline="0">
                <a:gradFill>
                  <a:gsLst>
                    <a:gs pos="0">
                      <a:srgbClr val="000000"/>
                    </a:gs>
                    <a:gs pos="100000">
                      <a:srgbClr val="000000"/>
                    </a:gs>
                  </a:gsLst>
                  <a:lin ang="5400000" scaled="0"/>
                </a:gradFill>
                <a:effectLst/>
                <a:latin typeface="Segoe UI" pitchFamily="34" charset="0"/>
              </a:defRPr>
            </a:lvl1pPr>
          </a:lstStyle>
          <a:p>
            <a:pPr lvl="0"/>
            <a:r>
              <a:rPr lang="en-US" smtClean="0"/>
              <a:t>Click to edit Master text styles</a:t>
            </a:r>
          </a:p>
        </p:txBody>
      </p:sp>
    </p:spTree>
    <p:extLst>
      <p:ext uri="{BB962C8B-B14F-4D97-AF65-F5344CB8AC3E}">
        <p14:creationId xmlns:p14="http://schemas.microsoft.com/office/powerpoint/2010/main" val="80528088"/>
      </p:ext>
    </p:extLst>
  </p:cSld>
  <p:clrMapOvr>
    <a:masterClrMapping/>
  </p:clrMapOvr>
  <p:transition>
    <p:fade/>
  </p:transition>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Use for slides with Software Code">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extLst>
              <p:ext uri="{D42A27DB-BD31-4B8C-83A1-F6EECF244321}">
                <p14:modId xmlns:p14="http://schemas.microsoft.com/office/powerpoint/2010/main" val="3330503700"/>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29722" name="think-cell Slide" r:id="rId6" imgW="270" imgH="270" progId="TCLayout.ActiveDocument.1">
                  <p:embed/>
                </p:oleObj>
              </mc:Choice>
              <mc:Fallback>
                <p:oleObj name="think-cell Slide" r:id="rId6" imgW="270" imgH="270" progId="TCLayout.ActiveDocument.1">
                  <p:embed/>
                  <p:pic>
                    <p:nvPicPr>
                      <p:cNvPr id="0" name=""/>
                      <p:cNvPicPr/>
                      <p:nvPr/>
                    </p:nvPicPr>
                    <p:blipFill>
                      <a:blip r:embed="rId7"/>
                      <a:stretch>
                        <a:fillRect/>
                      </a:stretch>
                    </p:blipFill>
                    <p:spPr>
                      <a:xfrm>
                        <a:off x="0" y="0"/>
                        <a:ext cx="158750" cy="158750"/>
                      </a:xfrm>
                      <a:prstGeom prst="rect">
                        <a:avLst/>
                      </a:prstGeom>
                    </p:spPr>
                  </p:pic>
                </p:oleObj>
              </mc:Fallback>
            </mc:AlternateContent>
          </a:graphicData>
        </a:graphic>
      </p:graphicFrame>
      <p:sp>
        <p:nvSpPr>
          <p:cNvPr id="2" name="Title 1"/>
          <p:cNvSpPr>
            <a:spLocks noGrp="1"/>
          </p:cNvSpPr>
          <p:nvPr>
            <p:ph type="title"/>
            <p:custDataLst>
              <p:tags r:id="rId3"/>
            </p:custDataLst>
          </p:nvPr>
        </p:nvSpPr>
        <p:spPr/>
        <p:txBody>
          <a:bodyPr/>
          <a:lstStyle/>
          <a:p>
            <a:r>
              <a:rPr lang="en-US" dirty="0" smtClean="0"/>
              <a:t>Click to edit Master title style</a:t>
            </a:r>
            <a:endParaRPr lang="en-US" dirty="0"/>
          </a:p>
        </p:txBody>
      </p:sp>
      <p:sp>
        <p:nvSpPr>
          <p:cNvPr id="6" name="Text Placeholder 5"/>
          <p:cNvSpPr>
            <a:spLocks noGrp="1"/>
          </p:cNvSpPr>
          <p:nvPr>
            <p:ph type="body" sz="quarter" idx="10"/>
            <p:custDataLst>
              <p:tags r:id="rId4"/>
            </p:custDataLst>
          </p:nvPr>
        </p:nvSpPr>
        <p:spPr>
          <a:xfrm>
            <a:off x="516572" y="1695450"/>
            <a:ext cx="11155680" cy="1815882"/>
          </a:xfrm>
        </p:spPr>
        <p:txBody>
          <a:bodyPr/>
          <a:lstStyle>
            <a:lvl1pPr>
              <a:lnSpc>
                <a:spcPct val="100000"/>
              </a:lnSpc>
              <a:defRPr sz="2400"/>
            </a:lvl1pPr>
            <a:lvl2pPr>
              <a:lnSpc>
                <a:spcPct val="100000"/>
              </a:lnSpc>
              <a:defRPr sz="2000"/>
            </a:lvl2pPr>
            <a:lvl3pPr>
              <a:lnSpc>
                <a:spcPct val="100000"/>
              </a:lnSpc>
              <a:defRPr sz="1800"/>
            </a:lvl3pPr>
            <a:lvl4pPr>
              <a:lnSpc>
                <a:spcPct val="100000"/>
              </a:lnSpc>
              <a:defRPr sz="1800"/>
            </a:lvl4pPr>
            <a:lvl5pPr>
              <a:lnSpc>
                <a:spcPct val="100000"/>
              </a:lnSpc>
              <a:defRPr sz="18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445279361"/>
      </p:ext>
    </p:extLst>
  </p:cSld>
  <p:clrMapOvr>
    <a:masterClrMapping/>
  </p:clrMapOvr>
  <p:transition>
    <p:fade/>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sz="5400"/>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946413"/>
          </a:xfrm>
        </p:spPr>
        <p:txBody>
          <a:bodyPr/>
          <a:lstStyle>
            <a:lvl1pPr marL="3175" indent="0">
              <a:spcBef>
                <a:spcPts val="0"/>
              </a:spcBef>
              <a:spcAft>
                <a:spcPts val="900"/>
              </a:spcAft>
              <a:buSzPct val="80000"/>
              <a:buFont typeface="Arial" pitchFamily="34" charset="0"/>
              <a:buNone/>
              <a:defRPr sz="4000" spc="-100" baseline="0">
                <a:gradFill>
                  <a:gsLst>
                    <a:gs pos="0">
                      <a:srgbClr val="595959"/>
                    </a:gs>
                    <a:gs pos="86000">
                      <a:srgbClr val="595959"/>
                    </a:gs>
                  </a:gsLst>
                  <a:lin ang="5400000" scaled="0"/>
                </a:gradFill>
                <a:latin typeface="Segoe UI Light" pitchFamily="34" charset="0"/>
              </a:defRPr>
            </a:lvl1pPr>
            <a:lvl2pPr marL="3175" indent="0">
              <a:spcBef>
                <a:spcPts val="0"/>
              </a:spcBef>
              <a:buSzPct val="80000"/>
              <a:buFont typeface="Arial" pitchFamily="34" charset="0"/>
              <a:buNone/>
              <a:defRPr sz="2000" spc="-50" baseline="0">
                <a:gradFill>
                  <a:gsLst>
                    <a:gs pos="0">
                      <a:srgbClr val="595959"/>
                    </a:gs>
                    <a:gs pos="86000">
                      <a:srgbClr val="595959"/>
                    </a:gs>
                  </a:gsLst>
                  <a:lin ang="5400000" scaled="0"/>
                </a:gradFill>
              </a:defRPr>
            </a:lvl2pPr>
            <a:lvl3pPr marL="1258888" indent="-403225">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3pPr>
            <a:lvl4pPr marL="1604963" indent="-346075">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4pPr>
            <a:lvl5pPr marL="1941513" indent="-336550">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5pPr>
          </a:lstStyle>
          <a:p>
            <a:pPr lvl="0"/>
            <a:r>
              <a:rPr lang="en-US" smtClean="0"/>
              <a:t>Click to edit Master text styles</a:t>
            </a:r>
          </a:p>
          <a:p>
            <a:pPr lvl="1"/>
            <a:r>
              <a:rPr lang="en-US" smtClean="0"/>
              <a:t>Second level</a:t>
            </a:r>
          </a:p>
        </p:txBody>
      </p:sp>
      <p:pic>
        <p:nvPicPr>
          <p:cNvPr id="4" name="Picture 3"/>
          <p:cNvPicPr>
            <a:picLocks noChangeAspect="1"/>
          </p:cNvPicPr>
          <p:nvPr userDrawn="1"/>
        </p:nvPicPr>
        <p:blipFill>
          <a:blip r:embed="rId3" cstate="print">
            <a:duotone>
              <a:prstClr val="black"/>
              <a:schemeClr val="tx2">
                <a:tint val="45000"/>
                <a:satMod val="400000"/>
              </a:schemeClr>
            </a:duotone>
            <a:extLst>
              <a:ext uri="{BEBA8EAE-BF5A-486C-A8C5-ECC9F3942E4B}">
                <a14:imgProps xmlns:a14="http://schemas.microsoft.com/office/drawing/2010/main">
                  <a14:imgLayer r:embed="rId4">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668" y="6372546"/>
            <a:ext cx="1681921" cy="195501"/>
          </a:xfrm>
          <a:prstGeom prst="rect">
            <a:avLst/>
          </a:prstGeom>
        </p:spPr>
      </p:pic>
    </p:spTree>
    <p:extLst>
      <p:ext uri="{BB962C8B-B14F-4D97-AF65-F5344CB8AC3E}">
        <p14:creationId xmlns:p14="http://schemas.microsoft.com/office/powerpoint/2010/main" val="526216508"/>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Non-Bullete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lgn="l" defTabSz="914363" rtl="0" eaLnBrk="1" latinLnBrk="0" hangingPunct="1">
              <a:lnSpc>
                <a:spcPct val="90000"/>
              </a:lnSpc>
              <a:spcBef>
                <a:spcPct val="0"/>
              </a:spcBef>
              <a:buNone/>
              <a:defRPr lang="en-US" sz="5400" b="0" kern="1200" cap="none" spc="-100" baseline="0" dirty="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99036"/>
          </a:xfrm>
        </p:spPr>
        <p:txBody>
          <a:bodyPr/>
          <a:lstStyle>
            <a:lvl1pPr marL="0" indent="0">
              <a:spcBef>
                <a:spcPts val="0"/>
              </a:spcBef>
              <a:spcAft>
                <a:spcPts val="0"/>
              </a:spcAft>
              <a:buFont typeface="Arial" pitchFamily="34" charset="0"/>
              <a:buNone/>
              <a:defRPr lang="en-US" sz="3200" kern="1200" dirty="0" smtClean="0">
                <a:gradFill>
                  <a:gsLst>
                    <a:gs pos="0">
                      <a:srgbClr val="595959"/>
                    </a:gs>
                    <a:gs pos="86000">
                      <a:srgbClr val="595959"/>
                    </a:gs>
                  </a:gsLst>
                  <a:lin ang="5400000" scaled="0"/>
                </a:gradFill>
                <a:latin typeface="+mn-lt"/>
                <a:ea typeface="+mn-ea"/>
                <a:cs typeface="+mn-cs"/>
              </a:defRPr>
            </a:lvl1pPr>
            <a:lvl2pPr marL="688975" indent="-342900">
              <a:spcBef>
                <a:spcPts val="0"/>
              </a:spcBef>
              <a:spcAft>
                <a:spcPts val="0"/>
              </a:spcAft>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0" indent="0">
              <a:spcBef>
                <a:spcPts val="0"/>
              </a:spcBef>
              <a:spcAft>
                <a:spcPts val="400"/>
              </a:spcAft>
              <a:buNone/>
              <a:defRPr sz="2000"/>
            </a:lvl3pPr>
            <a:lvl4pPr marL="0" indent="0">
              <a:spcBef>
                <a:spcPts val="0"/>
              </a:spcBef>
              <a:spcAft>
                <a:spcPts val="400"/>
              </a:spcAft>
              <a:buNone/>
              <a:defRPr/>
            </a:lvl4pPr>
            <a:lvl5pPr marL="342900" indent="-342900">
              <a:spcBef>
                <a:spcPts val="0"/>
              </a:spcBef>
              <a:spcAft>
                <a:spcPts val="400"/>
              </a:spcAft>
              <a:buFont typeface="Arial" pitchFamily="34" charset="0"/>
              <a:buChar char="•"/>
              <a:defRPr/>
            </a:lvl5pPr>
            <a:lvl6pPr marL="1033462" indent="-342900">
              <a:buFont typeface="Arial" pitchFamily="34" charset="0"/>
              <a:buChar char="•"/>
              <a:defRPr sz="2400">
                <a:gradFill>
                  <a:gsLst>
                    <a:gs pos="0">
                      <a:srgbClr val="595959"/>
                    </a:gs>
                    <a:gs pos="86000">
                      <a:srgbClr val="595959"/>
                    </a:gs>
                  </a:gsLst>
                  <a:lin ang="5400000" scaled="0"/>
                </a:gradFill>
              </a:defRPr>
            </a:lvl6pPr>
            <a:lvl7pPr marL="1255713" indent="-225425">
              <a:defRPr>
                <a:gradFill>
                  <a:gsLst>
                    <a:gs pos="0">
                      <a:srgbClr val="595959"/>
                    </a:gs>
                    <a:gs pos="86000">
                      <a:srgbClr val="595959"/>
                    </a:gs>
                  </a:gsLst>
                  <a:lin ang="5400000" scaled="0"/>
                </a:gradFill>
              </a:defRPr>
            </a:lvl7pPr>
            <a:lvl8pPr marL="1487488" indent="-231775">
              <a:defRPr>
                <a:gradFill>
                  <a:gsLst>
                    <a:gs pos="0">
                      <a:srgbClr val="595959"/>
                    </a:gs>
                    <a:gs pos="86000">
                      <a:srgbClr val="595959"/>
                    </a:gs>
                  </a:gsLst>
                  <a:lin ang="5400000" scaled="0"/>
                </a:gradFill>
              </a:defRPr>
            </a:lvl8pPr>
          </a:lstStyle>
          <a:p>
            <a:pPr marL="346075" lvl="0" indent="-346075" algn="l" defTabSz="914363" rtl="0" eaLnBrk="1" latinLnBrk="0" hangingPunct="1">
              <a:lnSpc>
                <a:spcPct val="90000"/>
              </a:lnSpc>
              <a:spcBef>
                <a:spcPct val="20000"/>
              </a:spcBef>
              <a:buSzPct val="90000"/>
              <a:buFont typeface="Arial" pitchFamily="34" charset="0"/>
              <a:buChar char="•"/>
            </a:pPr>
            <a:r>
              <a:rPr lang="en-US" smtClean="0"/>
              <a:t>Click to edit Master text styles</a:t>
            </a:r>
          </a:p>
          <a:p>
            <a:pPr marL="346075" lvl="1" indent="-346075" algn="l" defTabSz="914363" rtl="0" eaLnBrk="1" latinLnBrk="0" hangingPunct="1">
              <a:lnSpc>
                <a:spcPct val="90000"/>
              </a:lnSpc>
              <a:spcBef>
                <a:spcPct val="20000"/>
              </a:spcBef>
              <a:buSzPct val="90000"/>
              <a:buFont typeface="Arial" pitchFamily="34" charset="0"/>
              <a:buChar char="•"/>
            </a:pPr>
            <a:r>
              <a:rPr lang="en-US" smtClean="0"/>
              <a:t>Second level</a:t>
            </a:r>
          </a:p>
          <a:p>
            <a:pPr marL="346075" lvl="2" indent="-346075" algn="l" defTabSz="914363" rtl="0" eaLnBrk="1" latinLnBrk="0" hangingPunct="1">
              <a:lnSpc>
                <a:spcPct val="90000"/>
              </a:lnSpc>
              <a:spcBef>
                <a:spcPct val="20000"/>
              </a:spcBef>
              <a:buSzPct val="90000"/>
              <a:buFont typeface="Arial" pitchFamily="34" charset="0"/>
              <a:buChar char="•"/>
            </a:pPr>
            <a:r>
              <a:rPr lang="en-US" smtClean="0"/>
              <a:t>Third level</a:t>
            </a:r>
          </a:p>
          <a:p>
            <a:pPr marL="346075" lvl="3" indent="-346075" algn="l" defTabSz="914363" rtl="0" eaLnBrk="1" latinLnBrk="0" hangingPunct="1">
              <a:lnSpc>
                <a:spcPct val="90000"/>
              </a:lnSpc>
              <a:spcBef>
                <a:spcPct val="20000"/>
              </a:spcBef>
              <a:buSzPct val="90000"/>
              <a:buFont typeface="Arial" pitchFamily="34" charset="0"/>
              <a:buChar char="•"/>
            </a:pPr>
            <a:r>
              <a:rPr lang="en-US" smtClean="0"/>
              <a:t>Fourth level</a:t>
            </a:r>
          </a:p>
          <a:p>
            <a:pPr marL="346075" lvl="4" indent="-346075" algn="l" defTabSz="914363" rtl="0" eaLnBrk="1" latinLnBrk="0" hangingPunct="1">
              <a:lnSpc>
                <a:spcPct val="90000"/>
              </a:lnSpc>
              <a:spcBef>
                <a:spcPct val="20000"/>
              </a:spcBef>
              <a:buSzPct val="90000"/>
              <a:buFont typeface="Arial" pitchFamily="34" charset="0"/>
              <a:buChar char="•"/>
            </a:pPr>
            <a:r>
              <a:rPr lang="en-US" smtClean="0"/>
              <a:t>Fifth level</a:t>
            </a:r>
            <a:endParaRPr lang="en-US" dirty="0" smtClean="0"/>
          </a:p>
        </p:txBody>
      </p:sp>
      <p:pic>
        <p:nvPicPr>
          <p:cNvPr id="4" name="Picture 3"/>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668" y="6372546"/>
            <a:ext cx="1681921" cy="195501"/>
          </a:xfrm>
          <a:prstGeom prst="rect">
            <a:avLst/>
          </a:prstGeom>
        </p:spPr>
      </p:pic>
    </p:spTree>
    <p:extLst>
      <p:ext uri="{BB962C8B-B14F-4D97-AF65-F5344CB8AC3E}">
        <p14:creationId xmlns:p14="http://schemas.microsoft.com/office/powerpoint/2010/main" val="655768931"/>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sz="5400"/>
            </a:lvl1pPr>
          </a:lstStyle>
          <a:p>
            <a:r>
              <a:rPr lang="en-US" smtClean="0"/>
              <a:t>Click to edit Master title style</a:t>
            </a:r>
            <a:endParaRPr lang="en-US" dirty="0"/>
          </a:p>
        </p:txBody>
      </p:sp>
      <p:sp>
        <p:nvSpPr>
          <p:cNvPr id="3" name="Content Placeholder 2"/>
          <p:cNvSpPr>
            <a:spLocks noGrp="1"/>
          </p:cNvSpPr>
          <p:nvPr>
            <p:ph sz="half" idx="1"/>
          </p:nvPr>
        </p:nvSpPr>
        <p:spPr>
          <a:xfrm>
            <a:off x="519113" y="1447800"/>
            <a:ext cx="5486400" cy="2443746"/>
          </a:xfrm>
        </p:spPr>
        <p:txBody>
          <a:bodyPr/>
          <a:lstStyle>
            <a:lvl1pPr marL="341313" indent="-341313">
              <a:lnSpc>
                <a:spcPct val="90000"/>
              </a:lnSpc>
              <a:buSzPct val="80000"/>
              <a:buFont typeface="Arial" pitchFamily="34" charset="0"/>
              <a:buChar char="•"/>
              <a:defRPr sz="3200"/>
            </a:lvl1pPr>
            <a:lvl2pPr marL="627063" indent="-285750">
              <a:lnSpc>
                <a:spcPct val="90000"/>
              </a:lnSpc>
              <a:buSzPct val="80000"/>
              <a:buFont typeface="Arial" pitchFamily="34" charset="0"/>
              <a:buChar char="•"/>
              <a:defRPr sz="2800"/>
            </a:lvl2pPr>
            <a:lvl3pPr marL="914400" indent="-287338">
              <a:lnSpc>
                <a:spcPct val="90000"/>
              </a:lnSpc>
              <a:buSzPct val="80000"/>
              <a:buFont typeface="Arial" pitchFamily="34" charset="0"/>
              <a:buChar char="•"/>
              <a:defRPr sz="2400"/>
            </a:lvl3pPr>
            <a:lvl4pPr marL="1712913" indent="-225425">
              <a:lnSpc>
                <a:spcPct val="90000"/>
              </a:lnSpc>
              <a:buSzPct val="80000"/>
              <a:buFont typeface="Arial" pitchFamily="34" charset="0"/>
              <a:buChar char="•"/>
              <a:defRPr sz="2000"/>
            </a:lvl4pPr>
            <a:lvl5pPr marL="1944688" indent="-231775">
              <a:lnSpc>
                <a:spcPct val="90000"/>
              </a:lnSpc>
              <a:buSzPct val="80000"/>
              <a:buFont typeface="Arial" pitchFamily="34" charset="0"/>
              <a:buChar char="•"/>
              <a:defRPr sz="20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1725" y="1447800"/>
            <a:ext cx="5486400" cy="2443746"/>
          </a:xfrm>
        </p:spPr>
        <p:txBody>
          <a:bodyPr/>
          <a:lstStyle>
            <a:lvl1pPr marL="457200" indent="-457200">
              <a:lnSpc>
                <a:spcPct val="90000"/>
              </a:lnSpc>
              <a:buSzPct val="80000"/>
              <a:buFont typeface="Arial" pitchFamily="34" charset="0"/>
              <a:buChar char="•"/>
              <a:defRPr lang="en-US" sz="3200" kern="1200" dirty="0" smtClean="0">
                <a:gradFill>
                  <a:gsLst>
                    <a:gs pos="0">
                      <a:srgbClr val="595959"/>
                    </a:gs>
                    <a:gs pos="86000">
                      <a:srgbClr val="595959"/>
                    </a:gs>
                  </a:gsLst>
                  <a:lin ang="5400000" scaled="0"/>
                </a:gradFill>
                <a:latin typeface="+mn-lt"/>
                <a:ea typeface="+mn-ea"/>
                <a:cs typeface="+mn-cs"/>
              </a:defRPr>
            </a:lvl1pPr>
            <a:lvl2pPr marL="798513" indent="-457200">
              <a:lnSpc>
                <a:spcPct val="90000"/>
              </a:lnSpc>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969962" indent="-342900">
              <a:lnSpc>
                <a:spcPct val="90000"/>
              </a:lnSpc>
              <a:buSzPct val="80000"/>
              <a:buFont typeface="Arial" pitchFamily="34" charset="0"/>
              <a:buChar char="•"/>
              <a:defRPr lang="en-US" sz="2400" kern="1200" dirty="0" smtClean="0">
                <a:gradFill>
                  <a:gsLst>
                    <a:gs pos="0">
                      <a:srgbClr val="595959"/>
                    </a:gs>
                    <a:gs pos="86000">
                      <a:srgbClr val="595959"/>
                    </a:gs>
                  </a:gsLst>
                  <a:lin ang="5400000" scaled="0"/>
                </a:gradFill>
                <a:latin typeface="+mn-lt"/>
                <a:ea typeface="+mn-ea"/>
                <a:cs typeface="+mn-cs"/>
              </a:defRPr>
            </a:lvl3pPr>
            <a:lvl4pPr marL="1830388" indent="-342900">
              <a:lnSpc>
                <a:spcPct val="90000"/>
              </a:lnSpc>
              <a:buSzPct val="80000"/>
              <a:buFont typeface="Arial" pitchFamily="34" charset="0"/>
              <a:buChar char="•"/>
              <a:defRPr lang="en-US" sz="2000" kern="1200" dirty="0" smtClean="0">
                <a:gradFill>
                  <a:gsLst>
                    <a:gs pos="0">
                      <a:srgbClr val="595959"/>
                    </a:gs>
                    <a:gs pos="86000">
                      <a:srgbClr val="595959"/>
                    </a:gs>
                  </a:gsLst>
                  <a:lin ang="5400000" scaled="0"/>
                </a:gradFill>
                <a:latin typeface="+mn-lt"/>
                <a:ea typeface="+mn-ea"/>
                <a:cs typeface="+mn-cs"/>
              </a:defRPr>
            </a:lvl4pPr>
            <a:lvl5pPr marL="2055813" indent="-342900">
              <a:lnSpc>
                <a:spcPct val="90000"/>
              </a:lnSpc>
              <a:buSzPct val="80000"/>
              <a:buFont typeface="Arial" pitchFamily="34" charset="0"/>
              <a:buChar char="•"/>
              <a:defRPr lang="en-US" sz="2000" kern="1200" dirty="0">
                <a:gradFill>
                  <a:gsLst>
                    <a:gs pos="0">
                      <a:srgbClr val="595959"/>
                    </a:gs>
                    <a:gs pos="86000">
                      <a:srgbClr val="595959"/>
                    </a:gs>
                  </a:gsLst>
                  <a:lin ang="5400000" scaled="0"/>
                </a:gradFill>
                <a:latin typeface="+mn-lt"/>
                <a:ea typeface="+mn-ea"/>
                <a:cs typeface="+mn-cs"/>
              </a:defRPr>
            </a:lvl5pPr>
            <a:lvl6pPr>
              <a:defRPr sz="1800"/>
            </a:lvl6pPr>
            <a:lvl7pPr>
              <a:defRPr sz="1800"/>
            </a:lvl7pPr>
            <a:lvl8pPr>
              <a:defRPr sz="1800"/>
            </a:lvl8pPr>
            <a:lvl9pPr>
              <a:defRPr sz="1800"/>
            </a:lvl9pPr>
          </a:lstStyle>
          <a:p>
            <a:pPr marL="341313" lvl="0" indent="-341313" algn="l" defTabSz="914363" rtl="0" eaLnBrk="1" latinLnBrk="0" hangingPunct="1">
              <a:lnSpc>
                <a:spcPct val="90000"/>
              </a:lnSpc>
              <a:spcBef>
                <a:spcPct val="20000"/>
              </a:spcBef>
              <a:buSzPct val="80000"/>
              <a:buFont typeface="Arial" pitchFamily="34" charset="0"/>
              <a:buChar char="•"/>
            </a:pPr>
            <a:r>
              <a:rPr lang="en-US" smtClean="0"/>
              <a:t>Click to edit Master text styles</a:t>
            </a:r>
          </a:p>
          <a:p>
            <a:pPr marL="341313" lvl="1" indent="-341313" algn="l" defTabSz="914363" rtl="0" eaLnBrk="1" latinLnBrk="0" hangingPunct="1">
              <a:lnSpc>
                <a:spcPct val="90000"/>
              </a:lnSpc>
              <a:spcBef>
                <a:spcPct val="20000"/>
              </a:spcBef>
              <a:buSzPct val="80000"/>
              <a:buFont typeface="Arial" pitchFamily="34" charset="0"/>
              <a:buChar char="•"/>
            </a:pPr>
            <a:r>
              <a:rPr lang="en-US" smtClean="0"/>
              <a:t>Second level</a:t>
            </a:r>
          </a:p>
          <a:p>
            <a:pPr marL="341313" lvl="2" indent="-341313" algn="l" defTabSz="914363" rtl="0" eaLnBrk="1" latinLnBrk="0" hangingPunct="1">
              <a:lnSpc>
                <a:spcPct val="90000"/>
              </a:lnSpc>
              <a:spcBef>
                <a:spcPct val="20000"/>
              </a:spcBef>
              <a:buSzPct val="80000"/>
              <a:buFont typeface="Arial" pitchFamily="34" charset="0"/>
              <a:buChar char="•"/>
            </a:pPr>
            <a:r>
              <a:rPr lang="en-US" smtClean="0"/>
              <a:t>Third level</a:t>
            </a:r>
          </a:p>
          <a:p>
            <a:pPr marL="341313" lvl="3" indent="-341313" algn="l" defTabSz="914363" rtl="0" eaLnBrk="1" latinLnBrk="0" hangingPunct="1">
              <a:lnSpc>
                <a:spcPct val="90000"/>
              </a:lnSpc>
              <a:spcBef>
                <a:spcPct val="20000"/>
              </a:spcBef>
              <a:buSzPct val="80000"/>
              <a:buFont typeface="Arial" pitchFamily="34" charset="0"/>
              <a:buChar char="•"/>
            </a:pPr>
            <a:r>
              <a:rPr lang="en-US" smtClean="0"/>
              <a:t>Fourth level</a:t>
            </a:r>
          </a:p>
          <a:p>
            <a:pPr marL="341313" lvl="4" indent="-341313" algn="l" defTabSz="914363" rtl="0" eaLnBrk="1" latinLnBrk="0" hangingPunct="1">
              <a:lnSpc>
                <a:spcPct val="90000"/>
              </a:lnSpc>
              <a:spcBef>
                <a:spcPct val="20000"/>
              </a:spcBef>
              <a:buSzPct val="80000"/>
              <a:buFont typeface="Arial" pitchFamily="34" charset="0"/>
              <a:buChar char="•"/>
            </a:pPr>
            <a:r>
              <a:rPr lang="en-US" smtClean="0"/>
              <a:t>Fifth level</a:t>
            </a:r>
            <a:endParaRPr lang="en-US" dirty="0"/>
          </a:p>
        </p:txBody>
      </p:sp>
      <p:pic>
        <p:nvPicPr>
          <p:cNvPr id="5" name="Picture 4"/>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668" y="6372546"/>
            <a:ext cx="1681921" cy="195501"/>
          </a:xfrm>
          <a:prstGeom prst="rect">
            <a:avLst/>
          </a:prstGeom>
        </p:spPr>
      </p:pic>
    </p:spTree>
    <p:extLst>
      <p:ext uri="{BB962C8B-B14F-4D97-AF65-F5344CB8AC3E}">
        <p14:creationId xmlns:p14="http://schemas.microsoft.com/office/powerpoint/2010/main" val="3013737175"/>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sz="5400"/>
            </a:lvl1pPr>
          </a:lstStyle>
          <a:p>
            <a:r>
              <a:rPr lang="en-US" smtClean="0"/>
              <a:t>Click to edit Master title style</a:t>
            </a:r>
            <a:endParaRPr lang="en-US" dirty="0"/>
          </a:p>
        </p:txBody>
      </p:sp>
      <p:sp>
        <p:nvSpPr>
          <p:cNvPr id="3" name="Text Placeholder 2"/>
          <p:cNvSpPr>
            <a:spLocks noGrp="1"/>
          </p:cNvSpPr>
          <p:nvPr>
            <p:ph type="body" idx="1"/>
          </p:nvPr>
        </p:nvSpPr>
        <p:spPr>
          <a:xfrm>
            <a:off x="519113" y="1447800"/>
            <a:ext cx="5486400" cy="443198"/>
          </a:xfrm>
        </p:spPr>
        <p:txBody>
          <a:bodyPr anchor="b"/>
          <a:lstStyle>
            <a:lvl1pPr marL="0" indent="0">
              <a:lnSpc>
                <a:spcPct val="90000"/>
              </a:lnSpc>
              <a:spcBef>
                <a:spcPts val="0"/>
              </a:spcBef>
              <a:buNone/>
              <a:defRPr sz="3200" b="0">
                <a:latin typeface="Segoe UI Light" pitchFamily="34" charset="0"/>
              </a:defRPr>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7867" y="2266796"/>
            <a:ext cx="5484971" cy="1945148"/>
          </a:xfrm>
        </p:spPr>
        <p:txBody>
          <a:bodyPr/>
          <a:lstStyle>
            <a:lvl1pPr marL="403225" indent="-403225">
              <a:buSzPct val="80000"/>
              <a:buFont typeface="Arial" pitchFamily="34" charset="0"/>
              <a:buChar char="•"/>
              <a:defRPr sz="2800"/>
            </a:lvl1pPr>
            <a:lvl2pPr marL="744538" indent="-322263">
              <a:buSzPct val="80000"/>
              <a:buFont typeface="Arial" pitchFamily="34" charset="0"/>
              <a:buChar char="•"/>
              <a:defRPr sz="2800"/>
            </a:lvl2pPr>
            <a:lvl3pPr marL="1027113" indent="-282575" defTabSz="1030288">
              <a:buSzPct val="80000"/>
              <a:buFont typeface="Arial" pitchFamily="34" charset="0"/>
              <a:buChar char="•"/>
              <a:defRPr sz="2400"/>
            </a:lvl3pPr>
            <a:lvl4pPr marL="1317625" indent="-287338">
              <a:buSzPct val="80000"/>
              <a:buFont typeface="Arial" pitchFamily="34" charset="0"/>
              <a:buChar char="•"/>
              <a:defRPr sz="2000"/>
            </a:lvl4pPr>
            <a:lvl5pPr marL="1541463" indent="-223838">
              <a:buSzPct val="80000"/>
              <a:buFont typeface="Arial" pitchFamily="34" charset="0"/>
              <a:buChar char="•"/>
              <a:defRPr sz="20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1725" y="1447800"/>
            <a:ext cx="5486400" cy="443198"/>
          </a:xfrm>
        </p:spPr>
        <p:txBody>
          <a:bodyPr anchor="b"/>
          <a:lstStyle>
            <a:lvl1pPr marL="0" indent="0">
              <a:lnSpc>
                <a:spcPct val="90000"/>
              </a:lnSpc>
              <a:spcBef>
                <a:spcPts val="0"/>
              </a:spcBef>
              <a:buNone/>
              <a:defRPr sz="3200" b="0">
                <a:latin typeface="Segoe UI Light" pitchFamily="34" charset="0"/>
              </a:defRPr>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81725" y="2266796"/>
            <a:ext cx="5486400" cy="1945148"/>
          </a:xfrm>
        </p:spPr>
        <p:txBody>
          <a:bodyPr/>
          <a:lstStyle>
            <a:lvl1pPr marL="296321" indent="-296321">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1pPr>
            <a:lvl2pPr marL="457200" indent="-457200">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765175" indent="-342900">
              <a:buSzPct val="80000"/>
              <a:buFont typeface="Arial" pitchFamily="34" charset="0"/>
              <a:buChar char="•"/>
              <a:defRPr lang="en-US" sz="2400" kern="1200" dirty="0" smtClean="0">
                <a:gradFill>
                  <a:gsLst>
                    <a:gs pos="0">
                      <a:srgbClr val="595959"/>
                    </a:gs>
                    <a:gs pos="86000">
                      <a:srgbClr val="595959"/>
                    </a:gs>
                  </a:gsLst>
                  <a:lin ang="5400000" scaled="0"/>
                </a:gradFill>
                <a:latin typeface="+mn-lt"/>
                <a:ea typeface="+mn-ea"/>
                <a:cs typeface="+mn-cs"/>
              </a:defRPr>
            </a:lvl3pPr>
            <a:lvl4pPr marL="1373187" indent="-342900">
              <a:buSzPct val="80000"/>
              <a:buFont typeface="Arial" pitchFamily="34" charset="0"/>
              <a:buChar char="•"/>
              <a:defRPr lang="en-US" sz="2000" kern="1200" dirty="0" smtClean="0">
                <a:gradFill>
                  <a:gsLst>
                    <a:gs pos="0">
                      <a:srgbClr val="595959"/>
                    </a:gs>
                    <a:gs pos="86000">
                      <a:srgbClr val="595959"/>
                    </a:gs>
                  </a:gsLst>
                  <a:lin ang="5400000" scaled="0"/>
                </a:gradFill>
                <a:latin typeface="+mn-lt"/>
                <a:ea typeface="+mn-ea"/>
                <a:cs typeface="+mn-cs"/>
              </a:defRPr>
            </a:lvl4pPr>
            <a:lvl5pPr marL="1087438" indent="-342900">
              <a:buSzPct val="80000"/>
              <a:buFont typeface="Arial" pitchFamily="34" charset="0"/>
              <a:buChar char="•"/>
              <a:defRPr lang="en-US" sz="2000" kern="1200" dirty="0">
                <a:gradFill>
                  <a:gsLst>
                    <a:gs pos="0">
                      <a:srgbClr val="595959"/>
                    </a:gs>
                    <a:gs pos="86000">
                      <a:srgbClr val="595959"/>
                    </a:gs>
                  </a:gsLst>
                  <a:lin ang="5400000" scaled="0"/>
                </a:gradFill>
                <a:latin typeface="+mn-lt"/>
                <a:ea typeface="+mn-ea"/>
                <a:cs typeface="+mn-cs"/>
              </a:defRPr>
            </a:lvl5pPr>
            <a:lvl6pPr marL="1373187" indent="-342900">
              <a:defRPr sz="1600"/>
            </a:lvl6pPr>
            <a:lvl7pPr marL="1603375" indent="-285750">
              <a:defRPr sz="1600"/>
            </a:lvl7pPr>
            <a:lvl8pPr>
              <a:defRPr sz="1600"/>
            </a:lvl8pPr>
            <a:lvl9pPr>
              <a:defRPr sz="1600"/>
            </a:lvl9pPr>
          </a:lstStyle>
          <a:p>
            <a:pPr marL="403225" lvl="0" indent="-403225" algn="l" defTabSz="914363" rtl="0" eaLnBrk="1" latinLnBrk="0" hangingPunct="1">
              <a:lnSpc>
                <a:spcPct val="90000"/>
              </a:lnSpc>
              <a:spcBef>
                <a:spcPct val="20000"/>
              </a:spcBef>
              <a:buSzPct val="80000"/>
            </a:pPr>
            <a:r>
              <a:rPr lang="en-US" smtClean="0"/>
              <a:t>Click to edit Master text styles</a:t>
            </a:r>
          </a:p>
          <a:p>
            <a:pPr marL="403225" lvl="1" indent="-403225" algn="l" defTabSz="914363" rtl="0" eaLnBrk="1" latinLnBrk="0" hangingPunct="1">
              <a:lnSpc>
                <a:spcPct val="90000"/>
              </a:lnSpc>
              <a:spcBef>
                <a:spcPct val="20000"/>
              </a:spcBef>
              <a:buSzPct val="80000"/>
            </a:pPr>
            <a:r>
              <a:rPr lang="en-US" smtClean="0"/>
              <a:t>Second level</a:t>
            </a:r>
          </a:p>
          <a:p>
            <a:pPr marL="403225" lvl="2" indent="-403225" algn="l" defTabSz="914363" rtl="0" eaLnBrk="1" latinLnBrk="0" hangingPunct="1">
              <a:lnSpc>
                <a:spcPct val="90000"/>
              </a:lnSpc>
              <a:spcBef>
                <a:spcPct val="20000"/>
              </a:spcBef>
              <a:buSzPct val="80000"/>
            </a:pPr>
            <a:r>
              <a:rPr lang="en-US" smtClean="0"/>
              <a:t>Third level</a:t>
            </a:r>
          </a:p>
          <a:p>
            <a:pPr marL="403225" lvl="3" indent="-403225" algn="l" defTabSz="914363" rtl="0" eaLnBrk="1" latinLnBrk="0" hangingPunct="1">
              <a:lnSpc>
                <a:spcPct val="90000"/>
              </a:lnSpc>
              <a:spcBef>
                <a:spcPct val="20000"/>
              </a:spcBef>
              <a:buSzPct val="80000"/>
            </a:pPr>
            <a:r>
              <a:rPr lang="en-US" smtClean="0"/>
              <a:t>Fourth level</a:t>
            </a:r>
          </a:p>
          <a:p>
            <a:pPr marL="403225" lvl="4" indent="-403225" algn="l" defTabSz="914363" rtl="0" eaLnBrk="1" latinLnBrk="0" hangingPunct="1">
              <a:lnSpc>
                <a:spcPct val="90000"/>
              </a:lnSpc>
              <a:spcBef>
                <a:spcPct val="20000"/>
              </a:spcBef>
              <a:buSzPct val="80000"/>
            </a:pPr>
            <a:r>
              <a:rPr lang="en-US" smtClean="0"/>
              <a:t>Fifth level</a:t>
            </a:r>
            <a:endParaRPr lang="en-US" dirty="0"/>
          </a:p>
        </p:txBody>
      </p:sp>
      <p:pic>
        <p:nvPicPr>
          <p:cNvPr id="7" name="Picture 6"/>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668" y="6372546"/>
            <a:ext cx="1681921" cy="195501"/>
          </a:xfrm>
          <a:prstGeom prst="rect">
            <a:avLst/>
          </a:prstGeom>
        </p:spPr>
      </p:pic>
    </p:spTree>
    <p:extLst>
      <p:ext uri="{BB962C8B-B14F-4D97-AF65-F5344CB8AC3E}">
        <p14:creationId xmlns:p14="http://schemas.microsoft.com/office/powerpoint/2010/main" val="1742195304"/>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sz="5400"/>
            </a:lvl1pPr>
          </a:lstStyle>
          <a:p>
            <a:r>
              <a:rPr lang="en-US" smtClean="0"/>
              <a:t>Click to edit Master title style</a:t>
            </a:r>
            <a:endParaRPr lang="en-US" dirty="0"/>
          </a:p>
        </p:txBody>
      </p:sp>
      <p:pic>
        <p:nvPicPr>
          <p:cNvPr id="3" name="Picture 2"/>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668" y="6372546"/>
            <a:ext cx="1681921" cy="195501"/>
          </a:xfrm>
          <a:prstGeom prst="rect">
            <a:avLst/>
          </a:prstGeom>
        </p:spPr>
      </p:pic>
    </p:spTree>
    <p:extLst>
      <p:ext uri="{BB962C8B-B14F-4D97-AF65-F5344CB8AC3E}">
        <p14:creationId xmlns:p14="http://schemas.microsoft.com/office/powerpoint/2010/main" val="2642657563"/>
      </p:ext>
    </p:extLst>
  </p:cSld>
  <p:clrMapOvr>
    <a:masterClrMapping/>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668" y="6372546"/>
            <a:ext cx="1681921" cy="195501"/>
          </a:xfrm>
          <a:prstGeom prst="rect">
            <a:avLst/>
          </a:prstGeom>
        </p:spPr>
      </p:pic>
    </p:spTree>
    <p:extLst>
      <p:ext uri="{BB962C8B-B14F-4D97-AF65-F5344CB8AC3E}">
        <p14:creationId xmlns:p14="http://schemas.microsoft.com/office/powerpoint/2010/main" val="2091640970"/>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bg1"/>
        </a:solidFill>
        <a:effectLst/>
      </p:bgPr>
    </p:bg>
    <p:spTree>
      <p:nvGrpSpPr>
        <p:cNvPr id="1" name=""/>
        <p:cNvGrpSpPr/>
        <p:nvPr/>
      </p:nvGrpSpPr>
      <p:grpSpPr>
        <a:xfrm>
          <a:off x="0" y="0"/>
          <a:ext cx="0" cy="0"/>
          <a:chOff x="0" y="0"/>
          <a:chExt cx="0" cy="0"/>
        </a:xfrm>
      </p:grpSpPr>
      <p:sp>
        <p:nvSpPr>
          <p:cNvPr id="19" name="Rectangle 18"/>
          <p:cNvSpPr/>
          <p:nvPr userDrawn="1"/>
        </p:nvSpPr>
        <p:spPr bwMode="auto">
          <a:xfrm>
            <a:off x="519113" y="1447800"/>
            <a:ext cx="11149012" cy="518160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ctr" anchorCtr="0" compatLnSpc="1">
            <a:prstTxWarp prst="textNoShape">
              <a:avLst/>
            </a:prstTxWarp>
          </a:bodyPr>
          <a:lstStyle/>
          <a:p>
            <a:pPr algn="ctr" defTabSz="913788"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2" name="Title 1"/>
          <p:cNvSpPr>
            <a:spLocks noGrp="1"/>
          </p:cNvSpPr>
          <p:nvPr>
            <p:ph type="title"/>
          </p:nvPr>
        </p:nvSpPr>
        <p:spPr/>
        <p:txBody>
          <a:bodyPr/>
          <a:lstStyle>
            <a:lvl1pPr algn="l" defTabSz="914363" rtl="0" eaLnBrk="1" latinLnBrk="0" hangingPunct="1">
              <a:lnSpc>
                <a:spcPct val="90000"/>
              </a:lnSpc>
              <a:spcBef>
                <a:spcPct val="0"/>
              </a:spcBef>
              <a:buNone/>
              <a:defRPr lang="en-US" sz="5400" b="0" kern="1200" cap="none" spc="-100" baseline="0" dirty="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a:lstStyle>
          <a:p>
            <a:r>
              <a:rPr lang="en-US" smtClean="0"/>
              <a:t>Click to edit Master title style</a:t>
            </a:r>
            <a:endParaRPr lang="en-US" dirty="0"/>
          </a:p>
        </p:txBody>
      </p:sp>
      <p:sp>
        <p:nvSpPr>
          <p:cNvPr id="5" name="Text Placeholder 4"/>
          <p:cNvSpPr>
            <a:spLocks noGrp="1"/>
          </p:cNvSpPr>
          <p:nvPr>
            <p:ph type="body" sz="quarter" idx="11"/>
          </p:nvPr>
        </p:nvSpPr>
        <p:spPr>
          <a:xfrm>
            <a:off x="3473804" y="3417661"/>
            <a:ext cx="6945312" cy="1241878"/>
          </a:xfrm>
        </p:spPr>
        <p:txBody>
          <a:bodyPr lIns="182880" tIns="182880" anchor="ctr" anchorCtr="0"/>
          <a:lstStyle>
            <a:lvl1pPr marL="574675" indent="-571500">
              <a:spcAft>
                <a:spcPts val="1200"/>
              </a:spcAft>
              <a:buNone/>
              <a:defRPr lang="en-US" sz="4400" kern="1200" spc="-100" baseline="0" dirty="0" smtClean="0">
                <a:gradFill>
                  <a:gsLst>
                    <a:gs pos="0">
                      <a:srgbClr val="595959"/>
                    </a:gs>
                    <a:gs pos="86000">
                      <a:srgbClr val="595959"/>
                    </a:gs>
                  </a:gsLst>
                  <a:lin ang="5400000" scaled="0"/>
                </a:gradFill>
                <a:latin typeface="Segoe UI Light" pitchFamily="34" charset="0"/>
                <a:ea typeface="+mn-ea"/>
                <a:cs typeface="+mn-cs"/>
              </a:defRPr>
            </a:lvl1pPr>
            <a:lvl2pPr marL="346075" indent="-342900">
              <a:buFont typeface="Arial" pitchFamily="34" charset="0"/>
              <a:buNone/>
              <a:defRPr lang="en-US" sz="2400" kern="1200" spc="-50" baseline="0" dirty="0">
                <a:gradFill>
                  <a:gsLst>
                    <a:gs pos="0">
                      <a:srgbClr val="595959"/>
                    </a:gs>
                    <a:gs pos="86000">
                      <a:srgbClr val="595959"/>
                    </a:gs>
                  </a:gsLst>
                  <a:lin ang="5400000" scaled="0"/>
                </a:gradFill>
                <a:latin typeface="+mn-lt"/>
                <a:ea typeface="+mn-ea"/>
                <a:cs typeface="+mn-cs"/>
              </a:defRPr>
            </a:lvl2pPr>
          </a:lstStyle>
          <a:p>
            <a:pPr marL="3175" lvl="0" indent="0" algn="l" defTabSz="914363" rtl="0" eaLnBrk="1" latinLnBrk="0" hangingPunct="1">
              <a:lnSpc>
                <a:spcPct val="90000"/>
              </a:lnSpc>
              <a:spcBef>
                <a:spcPts val="0"/>
              </a:spcBef>
              <a:spcAft>
                <a:spcPts val="900"/>
              </a:spcAft>
              <a:buSzPct val="80000"/>
            </a:pPr>
            <a:r>
              <a:rPr lang="en-US" smtClean="0"/>
              <a:t>Click to edit Master text styles</a:t>
            </a:r>
          </a:p>
          <a:p>
            <a:pPr marL="3175" lvl="1" indent="0" algn="l" defTabSz="914363" rtl="0" eaLnBrk="1" latinLnBrk="0" hangingPunct="1">
              <a:lnSpc>
                <a:spcPct val="90000"/>
              </a:lnSpc>
              <a:spcBef>
                <a:spcPts val="0"/>
              </a:spcBef>
              <a:spcAft>
                <a:spcPts val="900"/>
              </a:spcAft>
              <a:buSzPct val="80000"/>
            </a:pPr>
            <a:r>
              <a:rPr lang="en-US" smtClean="0"/>
              <a:t>Second level</a:t>
            </a:r>
          </a:p>
        </p:txBody>
      </p:sp>
      <p:sp>
        <p:nvSpPr>
          <p:cNvPr id="18" name="Freeform 105"/>
          <p:cNvSpPr>
            <a:spLocks/>
          </p:cNvSpPr>
          <p:nvPr userDrawn="1"/>
        </p:nvSpPr>
        <p:spPr bwMode="black">
          <a:xfrm>
            <a:off x="1200173" y="2133600"/>
            <a:ext cx="1865060" cy="3810000"/>
          </a:xfrm>
          <a:custGeom>
            <a:avLst/>
            <a:gdLst>
              <a:gd name="T0" fmla="*/ 38 w 42"/>
              <a:gd name="T1" fmla="*/ 23 h 86"/>
              <a:gd name="T2" fmla="*/ 35 w 42"/>
              <a:gd name="T3" fmla="*/ 27 h 86"/>
              <a:gd name="T4" fmla="*/ 35 w 42"/>
              <a:gd name="T5" fmla="*/ 65 h 86"/>
              <a:gd name="T6" fmla="*/ 21 w 42"/>
              <a:gd name="T7" fmla="*/ 79 h 86"/>
              <a:gd name="T8" fmla="*/ 7 w 42"/>
              <a:gd name="T9" fmla="*/ 65 h 86"/>
              <a:gd name="T10" fmla="*/ 7 w 42"/>
              <a:gd name="T11" fmla="*/ 16 h 86"/>
              <a:gd name="T12" fmla="*/ 16 w 42"/>
              <a:gd name="T13" fmla="*/ 7 h 86"/>
              <a:gd name="T14" fmla="*/ 25 w 42"/>
              <a:gd name="T15" fmla="*/ 16 h 86"/>
              <a:gd name="T16" fmla="*/ 25 w 42"/>
              <a:gd name="T17" fmla="*/ 16 h 86"/>
              <a:gd name="T18" fmla="*/ 25 w 42"/>
              <a:gd name="T19" fmla="*/ 54 h 86"/>
              <a:gd name="T20" fmla="*/ 22 w 42"/>
              <a:gd name="T21" fmla="*/ 58 h 86"/>
              <a:gd name="T22" fmla="*/ 18 w 42"/>
              <a:gd name="T23" fmla="*/ 54 h 86"/>
              <a:gd name="T24" fmla="*/ 18 w 42"/>
              <a:gd name="T25" fmla="*/ 25 h 86"/>
              <a:gd name="T26" fmla="*/ 14 w 42"/>
              <a:gd name="T27" fmla="*/ 22 h 86"/>
              <a:gd name="T28" fmla="*/ 11 w 42"/>
              <a:gd name="T29" fmla="*/ 25 h 86"/>
              <a:gd name="T30" fmla="*/ 11 w 42"/>
              <a:gd name="T31" fmla="*/ 54 h 86"/>
              <a:gd name="T32" fmla="*/ 22 w 42"/>
              <a:gd name="T33" fmla="*/ 65 h 86"/>
              <a:gd name="T34" fmla="*/ 32 w 42"/>
              <a:gd name="T35" fmla="*/ 54 h 86"/>
              <a:gd name="T36" fmla="*/ 32 w 42"/>
              <a:gd name="T37" fmla="*/ 16 h 86"/>
              <a:gd name="T38" fmla="*/ 32 w 42"/>
              <a:gd name="T39" fmla="*/ 16 h 86"/>
              <a:gd name="T40" fmla="*/ 16 w 42"/>
              <a:gd name="T41" fmla="*/ 0 h 86"/>
              <a:gd name="T42" fmla="*/ 0 w 42"/>
              <a:gd name="T43" fmla="*/ 16 h 86"/>
              <a:gd name="T44" fmla="*/ 0 w 42"/>
              <a:gd name="T45" fmla="*/ 65 h 86"/>
              <a:gd name="T46" fmla="*/ 21 w 42"/>
              <a:gd name="T47" fmla="*/ 86 h 86"/>
              <a:gd name="T48" fmla="*/ 42 w 42"/>
              <a:gd name="T49" fmla="*/ 65 h 86"/>
              <a:gd name="T50" fmla="*/ 42 w 42"/>
              <a:gd name="T51" fmla="*/ 65 h 86"/>
              <a:gd name="T52" fmla="*/ 42 w 42"/>
              <a:gd name="T53" fmla="*/ 27 h 86"/>
              <a:gd name="T54" fmla="*/ 38 w 42"/>
              <a:gd name="T55" fmla="*/ 2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 h="86">
                <a:moveTo>
                  <a:pt x="38" y="23"/>
                </a:moveTo>
                <a:cubicBezTo>
                  <a:pt x="36" y="23"/>
                  <a:pt x="35" y="25"/>
                  <a:pt x="35" y="27"/>
                </a:cubicBezTo>
                <a:cubicBezTo>
                  <a:pt x="35" y="65"/>
                  <a:pt x="35" y="65"/>
                  <a:pt x="35" y="65"/>
                </a:cubicBezTo>
                <a:cubicBezTo>
                  <a:pt x="35" y="73"/>
                  <a:pt x="29" y="79"/>
                  <a:pt x="21" y="79"/>
                </a:cubicBezTo>
                <a:cubicBezTo>
                  <a:pt x="13" y="79"/>
                  <a:pt x="7" y="73"/>
                  <a:pt x="7" y="65"/>
                </a:cubicBezTo>
                <a:cubicBezTo>
                  <a:pt x="7" y="16"/>
                  <a:pt x="7" y="16"/>
                  <a:pt x="7" y="16"/>
                </a:cubicBezTo>
                <a:cubicBezTo>
                  <a:pt x="7" y="11"/>
                  <a:pt x="11" y="7"/>
                  <a:pt x="16" y="7"/>
                </a:cubicBezTo>
                <a:cubicBezTo>
                  <a:pt x="21" y="7"/>
                  <a:pt x="25" y="11"/>
                  <a:pt x="25" y="16"/>
                </a:cubicBezTo>
                <a:cubicBezTo>
                  <a:pt x="25" y="16"/>
                  <a:pt x="25" y="16"/>
                  <a:pt x="25" y="16"/>
                </a:cubicBezTo>
                <a:cubicBezTo>
                  <a:pt x="25" y="54"/>
                  <a:pt x="25" y="54"/>
                  <a:pt x="25" y="54"/>
                </a:cubicBezTo>
                <a:cubicBezTo>
                  <a:pt x="25" y="56"/>
                  <a:pt x="23" y="58"/>
                  <a:pt x="22" y="58"/>
                </a:cubicBezTo>
                <a:cubicBezTo>
                  <a:pt x="20" y="58"/>
                  <a:pt x="18" y="56"/>
                  <a:pt x="18" y="54"/>
                </a:cubicBezTo>
                <a:cubicBezTo>
                  <a:pt x="18" y="25"/>
                  <a:pt x="18" y="25"/>
                  <a:pt x="18" y="25"/>
                </a:cubicBezTo>
                <a:cubicBezTo>
                  <a:pt x="18" y="23"/>
                  <a:pt x="16" y="22"/>
                  <a:pt x="14" y="22"/>
                </a:cubicBezTo>
                <a:cubicBezTo>
                  <a:pt x="12" y="22"/>
                  <a:pt x="11" y="23"/>
                  <a:pt x="11" y="25"/>
                </a:cubicBezTo>
                <a:cubicBezTo>
                  <a:pt x="11" y="54"/>
                  <a:pt x="11" y="54"/>
                  <a:pt x="11" y="54"/>
                </a:cubicBezTo>
                <a:cubicBezTo>
                  <a:pt x="11" y="60"/>
                  <a:pt x="16" y="65"/>
                  <a:pt x="22" y="65"/>
                </a:cubicBezTo>
                <a:cubicBezTo>
                  <a:pt x="27" y="65"/>
                  <a:pt x="32" y="60"/>
                  <a:pt x="32" y="54"/>
                </a:cubicBezTo>
                <a:cubicBezTo>
                  <a:pt x="32" y="16"/>
                  <a:pt x="32" y="16"/>
                  <a:pt x="32" y="16"/>
                </a:cubicBezTo>
                <a:cubicBezTo>
                  <a:pt x="32" y="16"/>
                  <a:pt x="32" y="16"/>
                  <a:pt x="32" y="16"/>
                </a:cubicBezTo>
                <a:cubicBezTo>
                  <a:pt x="32" y="7"/>
                  <a:pt x="25" y="0"/>
                  <a:pt x="16" y="0"/>
                </a:cubicBezTo>
                <a:cubicBezTo>
                  <a:pt x="7" y="0"/>
                  <a:pt x="0" y="7"/>
                  <a:pt x="0" y="16"/>
                </a:cubicBezTo>
                <a:cubicBezTo>
                  <a:pt x="0" y="65"/>
                  <a:pt x="0" y="65"/>
                  <a:pt x="0" y="65"/>
                </a:cubicBezTo>
                <a:cubicBezTo>
                  <a:pt x="0" y="77"/>
                  <a:pt x="10" y="86"/>
                  <a:pt x="21" y="86"/>
                </a:cubicBezTo>
                <a:cubicBezTo>
                  <a:pt x="33" y="86"/>
                  <a:pt x="42" y="77"/>
                  <a:pt x="42" y="65"/>
                </a:cubicBezTo>
                <a:cubicBezTo>
                  <a:pt x="42" y="65"/>
                  <a:pt x="42" y="65"/>
                  <a:pt x="42" y="65"/>
                </a:cubicBezTo>
                <a:cubicBezTo>
                  <a:pt x="42" y="27"/>
                  <a:pt x="42" y="27"/>
                  <a:pt x="42" y="27"/>
                </a:cubicBezTo>
                <a:cubicBezTo>
                  <a:pt x="42" y="25"/>
                  <a:pt x="40" y="23"/>
                  <a:pt x="38" y="23"/>
                </a:cubicBezTo>
              </a:path>
            </a:pathLst>
          </a:custGeom>
          <a:solidFill>
            <a:schemeClr val="accent2"/>
          </a:solidFill>
          <a:ln>
            <a:noFill/>
          </a:ln>
          <a:extLst/>
        </p:spPr>
        <p:txBody>
          <a:bodyPr vert="horz" wrap="square" lIns="82305" tIns="41153" rIns="82305" bIns="41153" numCol="1" anchor="t" anchorCtr="0" compatLnSpc="1">
            <a:prstTxWarp prst="textNoShape">
              <a:avLst/>
            </a:prstTxWarp>
          </a:bodyPr>
          <a:lstStyle/>
          <a:p>
            <a:pPr lvl="0" defTabSz="1218987"/>
            <a:endParaRPr lang="en-US" sz="1600">
              <a:solidFill>
                <a:srgbClr val="292929"/>
              </a:solidFill>
            </a:endParaRPr>
          </a:p>
        </p:txBody>
      </p:sp>
    </p:spTree>
    <p:extLst>
      <p:ext uri="{BB962C8B-B14F-4D97-AF65-F5344CB8AC3E}">
        <p14:creationId xmlns:p14="http://schemas.microsoft.com/office/powerpoint/2010/main" val="525393392"/>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Demo, Video etc. &quot;special&quot; slides">
    <p:bg>
      <p:bgPr>
        <a:solidFill>
          <a:schemeClr val="accent1">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1">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9" name="Group 8"/>
          <p:cNvGrpSpPr/>
          <p:nvPr userDrawn="1"/>
        </p:nvGrpSpPr>
        <p:grpSpPr>
          <a:xfrm>
            <a:off x="7713385" y="2136047"/>
            <a:ext cx="3499128" cy="2114058"/>
            <a:chOff x="1411369" y="3975421"/>
            <a:chExt cx="1714604" cy="1035908"/>
          </a:xfrm>
        </p:grpSpPr>
        <p:sp>
          <p:nvSpPr>
            <p:cNvPr id="12" name="Freeform 6"/>
            <p:cNvSpPr>
              <a:spLocks/>
            </p:cNvSpPr>
            <p:nvPr userDrawn="1"/>
          </p:nvSpPr>
          <p:spPr bwMode="auto">
            <a:xfrm>
              <a:off x="1900471" y="3975421"/>
              <a:ext cx="1225502" cy="656717"/>
            </a:xfrm>
            <a:custGeom>
              <a:avLst/>
              <a:gdLst>
                <a:gd name="T0" fmla="*/ 138 w 189"/>
                <a:gd name="T1" fmla="*/ 0 h 101"/>
                <a:gd name="T2" fmla="*/ 94 w 189"/>
                <a:gd name="T3" fmla="*/ 26 h 101"/>
                <a:gd name="T4" fmla="*/ 75 w 189"/>
                <a:gd name="T5" fmla="*/ 21 h 101"/>
                <a:gd name="T6" fmla="*/ 40 w 189"/>
                <a:gd name="T7" fmla="*/ 42 h 101"/>
                <a:gd name="T8" fmla="*/ 29 w 189"/>
                <a:gd name="T9" fmla="*/ 40 h 101"/>
                <a:gd name="T10" fmla="*/ 0 w 189"/>
                <a:gd name="T11" fmla="*/ 64 h 101"/>
                <a:gd name="T12" fmla="*/ 11 w 189"/>
                <a:gd name="T13" fmla="*/ 62 h 101"/>
                <a:gd name="T14" fmla="*/ 30 w 189"/>
                <a:gd name="T15" fmla="*/ 66 h 101"/>
                <a:gd name="T16" fmla="*/ 82 w 189"/>
                <a:gd name="T17" fmla="*/ 39 h 101"/>
                <a:gd name="T18" fmla="*/ 145 w 189"/>
                <a:gd name="T19" fmla="*/ 101 h 101"/>
                <a:gd name="T20" fmla="*/ 189 w 189"/>
                <a:gd name="T21" fmla="*/ 51 h 101"/>
                <a:gd name="T22" fmla="*/ 138 w 189"/>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9" h="101">
                  <a:moveTo>
                    <a:pt x="138" y="0"/>
                  </a:moveTo>
                  <a:cubicBezTo>
                    <a:pt x="119" y="0"/>
                    <a:pt x="103" y="10"/>
                    <a:pt x="94" y="26"/>
                  </a:cubicBezTo>
                  <a:cubicBezTo>
                    <a:pt x="89" y="23"/>
                    <a:pt x="82" y="21"/>
                    <a:pt x="75" y="21"/>
                  </a:cubicBezTo>
                  <a:cubicBezTo>
                    <a:pt x="60" y="21"/>
                    <a:pt x="46" y="30"/>
                    <a:pt x="40" y="42"/>
                  </a:cubicBezTo>
                  <a:cubicBezTo>
                    <a:pt x="36" y="41"/>
                    <a:pt x="33" y="40"/>
                    <a:pt x="29" y="40"/>
                  </a:cubicBezTo>
                  <a:cubicBezTo>
                    <a:pt x="15" y="40"/>
                    <a:pt x="3" y="50"/>
                    <a:pt x="0" y="64"/>
                  </a:cubicBezTo>
                  <a:cubicBezTo>
                    <a:pt x="3" y="63"/>
                    <a:pt x="7" y="62"/>
                    <a:pt x="11" y="62"/>
                  </a:cubicBezTo>
                  <a:cubicBezTo>
                    <a:pt x="17" y="62"/>
                    <a:pt x="24" y="64"/>
                    <a:pt x="30" y="66"/>
                  </a:cubicBezTo>
                  <a:cubicBezTo>
                    <a:pt x="42" y="49"/>
                    <a:pt x="61" y="39"/>
                    <a:pt x="82" y="39"/>
                  </a:cubicBezTo>
                  <a:cubicBezTo>
                    <a:pt x="117" y="39"/>
                    <a:pt x="145" y="67"/>
                    <a:pt x="145" y="101"/>
                  </a:cubicBezTo>
                  <a:cubicBezTo>
                    <a:pt x="170" y="98"/>
                    <a:pt x="189" y="77"/>
                    <a:pt x="189" y="51"/>
                  </a:cubicBezTo>
                  <a:cubicBezTo>
                    <a:pt x="189" y="22"/>
                    <a:pt x="167" y="0"/>
                    <a:pt x="138"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7"/>
            <p:cNvSpPr>
              <a:spLocks/>
            </p:cNvSpPr>
            <p:nvPr userDrawn="1"/>
          </p:nvSpPr>
          <p:spPr bwMode="auto">
            <a:xfrm>
              <a:off x="1411369" y="4269433"/>
              <a:ext cx="1390368" cy="741896"/>
            </a:xfrm>
            <a:custGeom>
              <a:avLst/>
              <a:gdLst>
                <a:gd name="T0" fmla="*/ 157 w 214"/>
                <a:gd name="T1" fmla="*/ 0 h 114"/>
                <a:gd name="T2" fmla="*/ 107 w 214"/>
                <a:gd name="T3" fmla="*/ 29 h 114"/>
                <a:gd name="T4" fmla="*/ 86 w 214"/>
                <a:gd name="T5" fmla="*/ 23 h 114"/>
                <a:gd name="T6" fmla="*/ 46 w 214"/>
                <a:gd name="T7" fmla="*/ 48 h 114"/>
                <a:gd name="T8" fmla="*/ 34 w 214"/>
                <a:gd name="T9" fmla="*/ 45 h 114"/>
                <a:gd name="T10" fmla="*/ 0 w 214"/>
                <a:gd name="T11" fmla="*/ 80 h 114"/>
                <a:gd name="T12" fmla="*/ 34 w 214"/>
                <a:gd name="T13" fmla="*/ 114 h 114"/>
                <a:gd name="T14" fmla="*/ 86 w 214"/>
                <a:gd name="T15" fmla="*/ 114 h 114"/>
                <a:gd name="T16" fmla="*/ 157 w 214"/>
                <a:gd name="T17" fmla="*/ 114 h 114"/>
                <a:gd name="T18" fmla="*/ 214 w 214"/>
                <a:gd name="T19" fmla="*/ 57 h 114"/>
                <a:gd name="T20" fmla="*/ 157 w 214"/>
                <a:gd name="T21"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 h="114">
                  <a:moveTo>
                    <a:pt x="157" y="0"/>
                  </a:moveTo>
                  <a:cubicBezTo>
                    <a:pt x="136" y="0"/>
                    <a:pt x="117" y="11"/>
                    <a:pt x="107" y="29"/>
                  </a:cubicBezTo>
                  <a:cubicBezTo>
                    <a:pt x="101" y="25"/>
                    <a:pt x="94" y="23"/>
                    <a:pt x="86" y="23"/>
                  </a:cubicBezTo>
                  <a:cubicBezTo>
                    <a:pt x="69" y="23"/>
                    <a:pt x="54" y="33"/>
                    <a:pt x="46" y="48"/>
                  </a:cubicBezTo>
                  <a:cubicBezTo>
                    <a:pt x="42" y="46"/>
                    <a:pt x="38" y="45"/>
                    <a:pt x="34" y="45"/>
                  </a:cubicBezTo>
                  <a:cubicBezTo>
                    <a:pt x="15" y="45"/>
                    <a:pt x="0" y="61"/>
                    <a:pt x="0" y="80"/>
                  </a:cubicBezTo>
                  <a:cubicBezTo>
                    <a:pt x="0" y="99"/>
                    <a:pt x="15" y="114"/>
                    <a:pt x="34" y="114"/>
                  </a:cubicBezTo>
                  <a:cubicBezTo>
                    <a:pt x="86" y="114"/>
                    <a:pt x="86" y="114"/>
                    <a:pt x="86" y="114"/>
                  </a:cubicBezTo>
                  <a:cubicBezTo>
                    <a:pt x="157" y="114"/>
                    <a:pt x="157" y="114"/>
                    <a:pt x="157" y="114"/>
                  </a:cubicBezTo>
                  <a:cubicBezTo>
                    <a:pt x="189" y="114"/>
                    <a:pt x="214" y="89"/>
                    <a:pt x="214" y="57"/>
                  </a:cubicBezTo>
                  <a:cubicBezTo>
                    <a:pt x="214" y="25"/>
                    <a:pt x="189" y="0"/>
                    <a:pt x="157"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702679078"/>
      </p:ext>
    </p:extLst>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tags" Target="../tags/tag6.xml"/><Relationship Id="rId3" Type="http://schemas.openxmlformats.org/officeDocument/2006/relationships/vmlDrawing" Target="../drawings/vmlDrawing1.vml"/><Relationship Id="rId7" Type="http://schemas.openxmlformats.org/officeDocument/2006/relationships/tags" Target="../tags/tag5.xml"/><Relationship Id="rId2" Type="http://schemas.openxmlformats.org/officeDocument/2006/relationships/theme" Target="../theme/theme2.xml"/><Relationship Id="rId1" Type="http://schemas.openxmlformats.org/officeDocument/2006/relationships/slideLayout" Target="../slideLayouts/slideLayout19.xml"/><Relationship Id="rId6" Type="http://schemas.openxmlformats.org/officeDocument/2006/relationships/tags" Target="../tags/tag4.xml"/><Relationship Id="rId5" Type="http://schemas.openxmlformats.org/officeDocument/2006/relationships/tags" Target="../tags/tag3.xml"/><Relationship Id="rId10" Type="http://schemas.openxmlformats.org/officeDocument/2006/relationships/image" Target="../media/image9.emf"/><Relationship Id="rId4" Type="http://schemas.openxmlformats.org/officeDocument/2006/relationships/tags" Target="../tags/tag2.xml"/><Relationship Id="rId9" Type="http://schemas.openxmlformats.org/officeDocument/2006/relationships/oleObject" Target="../embeddings/oleObject1.bin"/></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CFCFC"/>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spAutoFit/>
          </a:bodyPr>
          <a:lstStyle/>
          <a:p>
            <a:r>
              <a:rPr lang="en-US" smtClean="0"/>
              <a:t>Click to edit Master title style</a:t>
            </a:r>
            <a:endParaRPr lang="en-US" dirty="0"/>
          </a:p>
        </p:txBody>
      </p:sp>
      <p:sp>
        <p:nvSpPr>
          <p:cNvPr id="3" name="Text Placeholder 2"/>
          <p:cNvSpPr>
            <a:spLocks noGrp="1"/>
          </p:cNvSpPr>
          <p:nvPr>
            <p:ph type="body" idx="1"/>
          </p:nvPr>
        </p:nvSpPr>
        <p:spPr>
          <a:xfrm>
            <a:off x="519113" y="1447800"/>
            <a:ext cx="11149012" cy="2000548"/>
          </a:xfrm>
          <a:prstGeom prst="rect">
            <a:avLst/>
          </a:prstGeom>
        </p:spPr>
        <p:txBody>
          <a:bodyPr vert="horz" wrap="square" lIns="0" tIns="0" rIns="0" bIns="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696757522"/>
      </p:ext>
    </p:extLst>
  </p:cSld>
  <p:clrMap bg1="lt1" tx1="dk1" bg2="lt2" tx2="dk2" accent1="accent1" accent2="accent2" accent3="accent3" accent4="accent4" accent5="accent5" accent6="accent6" hlink="hlink" folHlink="folHlink"/>
  <p:sldLayoutIdLst>
    <p:sldLayoutId id="2147483798" r:id="rId1"/>
    <p:sldLayoutId id="2147483799" r:id="rId2"/>
    <p:sldLayoutId id="2147483800" r:id="rId3"/>
    <p:sldLayoutId id="2147483801" r:id="rId4"/>
    <p:sldLayoutId id="2147483802" r:id="rId5"/>
    <p:sldLayoutId id="2147483803" r:id="rId6"/>
    <p:sldLayoutId id="2147483804" r:id="rId7"/>
    <p:sldLayoutId id="2147483805" r:id="rId8"/>
    <p:sldLayoutId id="2147483806" r:id="rId9"/>
    <p:sldLayoutId id="2147483807" r:id="rId10"/>
    <p:sldLayoutId id="2147483808" r:id="rId11"/>
    <p:sldLayoutId id="2147483809" r:id="rId12"/>
    <p:sldLayoutId id="2147483810" r:id="rId13"/>
    <p:sldLayoutId id="2147483811" r:id="rId14"/>
    <p:sldLayoutId id="2147483812" r:id="rId15"/>
    <p:sldLayoutId id="2147483813" r:id="rId16"/>
    <p:sldLayoutId id="2147483814" r:id="rId17"/>
    <p:sldLayoutId id="2147483815" r:id="rId18"/>
  </p:sldLayoutIdLst>
  <p:transition>
    <p:fade/>
  </p:transition>
  <p:timing>
    <p:tnLst>
      <p:par>
        <p:cTn id="1" dur="indefinite" restart="never" nodeType="tmRoot"/>
      </p:par>
    </p:tnLst>
  </p:timing>
  <p:txStyles>
    <p:titleStyle>
      <a:lvl1pPr algn="l" defTabSz="914363" rtl="0" eaLnBrk="1" latinLnBrk="0" hangingPunct="1">
        <a:lnSpc>
          <a:spcPct val="90000"/>
        </a:lnSpc>
        <a:spcBef>
          <a:spcPct val="0"/>
        </a:spcBef>
        <a:buNone/>
        <a:defRPr lang="en-US" sz="5400" b="0" kern="1200" cap="none" spc="-100" baseline="0" dirty="0" smtClean="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p:titleStyle>
    <p:bodyStyle>
      <a:lvl1pPr marL="460375" indent="-460375" algn="l" defTabSz="914363"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CFCFC"/>
        </a:solidFill>
        <a:effectLst/>
      </p:bgPr>
    </p:bg>
    <p:spTree>
      <p:nvGrpSpPr>
        <p:cNvPr id="1" name=""/>
        <p:cNvGrpSpPr/>
        <p:nvPr/>
      </p:nvGrpSpPr>
      <p:grpSpPr>
        <a:xfrm>
          <a:off x="0" y="0"/>
          <a:ext cx="0" cy="0"/>
          <a:chOff x="0" y="0"/>
          <a:chExt cx="0" cy="0"/>
        </a:xfrm>
      </p:grpSpPr>
      <p:graphicFrame>
        <p:nvGraphicFramePr>
          <p:cNvPr id="6" name="Object 5" hidden="1"/>
          <p:cNvGraphicFramePr>
            <a:graphicFrameLocks noChangeAspect="1"/>
          </p:cNvGraphicFramePr>
          <p:nvPr>
            <p:custDataLst>
              <p:tags r:id="rId4"/>
            </p:custDataLst>
            <p:extLst>
              <p:ext uri="{D42A27DB-BD31-4B8C-83A1-F6EECF244321}">
                <p14:modId xmlns:p14="http://schemas.microsoft.com/office/powerpoint/2010/main" val="1569604827"/>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28698" name="think-cell Slide" r:id="rId9" imgW="270" imgH="270" progId="TCLayout.ActiveDocument.1">
                  <p:embed/>
                </p:oleObj>
              </mc:Choice>
              <mc:Fallback>
                <p:oleObj name="think-cell Slide" r:id="rId9" imgW="270" imgH="270" progId="TCLayout.ActiveDocument.1">
                  <p:embed/>
                  <p:pic>
                    <p:nvPicPr>
                      <p:cNvPr id="0" name=""/>
                      <p:cNvPicPr/>
                      <p:nvPr/>
                    </p:nvPicPr>
                    <p:blipFill>
                      <a:blip r:embed="rId10"/>
                      <a:stretch>
                        <a:fillRect/>
                      </a:stretch>
                    </p:blipFill>
                    <p:spPr>
                      <a:xfrm>
                        <a:off x="0" y="0"/>
                        <a:ext cx="158750" cy="158750"/>
                      </a:xfrm>
                      <a:prstGeom prst="rect">
                        <a:avLst/>
                      </a:prstGeom>
                    </p:spPr>
                  </p:pic>
                </p:oleObj>
              </mc:Fallback>
            </mc:AlternateContent>
          </a:graphicData>
        </a:graphic>
      </p:graphicFrame>
      <p:sp>
        <p:nvSpPr>
          <p:cNvPr id="4" name="Rectangle 3"/>
          <p:cNvSpPr/>
          <p:nvPr>
            <p:custDataLst>
              <p:tags r:id="rId5"/>
            </p:custDataLst>
          </p:nvPr>
        </p:nvSpPr>
        <p:spPr bwMode="auto">
          <a:xfrm>
            <a:off x="1" y="0"/>
            <a:ext cx="308344" cy="68580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5" name="Rectangle 4"/>
          <p:cNvSpPr/>
          <p:nvPr>
            <p:custDataLst>
              <p:tags r:id="rId6"/>
            </p:custDataLst>
          </p:nvPr>
        </p:nvSpPr>
        <p:spPr bwMode="auto">
          <a:xfrm>
            <a:off x="0" y="0"/>
            <a:ext cx="12188825" cy="14478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2" name="Title Placeholder 1"/>
          <p:cNvSpPr>
            <a:spLocks noGrp="1"/>
          </p:cNvSpPr>
          <p:nvPr>
            <p:ph type="title"/>
            <p:custDataLst>
              <p:tags r:id="rId7"/>
            </p:custDataLst>
          </p:nvPr>
        </p:nvSpPr>
        <p:spPr>
          <a:xfrm>
            <a:off x="516572" y="228601"/>
            <a:ext cx="11155680" cy="664797"/>
          </a:xfrm>
          <a:prstGeom prst="rect">
            <a:avLst/>
          </a:prstGeom>
        </p:spPr>
        <p:txBody>
          <a:bodyPr vert="horz" wrap="square" lIns="0" tIns="0" rIns="0" bIns="0" rtlCol="0" anchor="t">
            <a:spAutoFit/>
          </a:bodyPr>
          <a:lstStyle/>
          <a:p>
            <a:r>
              <a:rPr lang="en-US" dirty="0" smtClean="0"/>
              <a:t>Click to edit Master title style</a:t>
            </a:r>
            <a:endParaRPr lang="en-US" dirty="0"/>
          </a:p>
        </p:txBody>
      </p:sp>
      <p:sp>
        <p:nvSpPr>
          <p:cNvPr id="3" name="Text Placeholder 2"/>
          <p:cNvSpPr>
            <a:spLocks noGrp="1"/>
          </p:cNvSpPr>
          <p:nvPr>
            <p:ph type="body" idx="1"/>
            <p:custDataLst>
              <p:tags r:id="rId8"/>
            </p:custDataLst>
          </p:nvPr>
        </p:nvSpPr>
        <p:spPr>
          <a:xfrm>
            <a:off x="516572" y="1695450"/>
            <a:ext cx="11155680" cy="1815882"/>
          </a:xfrm>
          <a:prstGeom prst="rect">
            <a:avLst/>
          </a:prstGeom>
        </p:spPr>
        <p:txBody>
          <a:bodyPr vert="horz" wrap="square" lIns="0" tIns="0" rIns="0" bIns="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375832376"/>
      </p:ext>
    </p:extLst>
  </p:cSld>
  <p:clrMap bg1="lt1" tx1="dk1" bg2="lt2" tx2="dk2" accent1="accent1" accent2="accent2" accent3="accent3" accent4="accent4" accent5="accent5" accent6="accent6" hlink="hlink" folHlink="folHlink"/>
  <p:sldLayoutIdLst>
    <p:sldLayoutId id="2147483750" r:id="rId1"/>
  </p:sldLayoutIdLst>
  <p:transition>
    <p:fade/>
  </p:transition>
  <p:timing>
    <p:tnLst>
      <p:par>
        <p:cTn id="1" dur="indefinite" restart="never" nodeType="tmRoot"/>
      </p:par>
    </p:tnLst>
  </p:timing>
  <p:txStyles>
    <p:titleStyle>
      <a:lvl1pPr algn="l" defTabSz="914363" rtl="0" eaLnBrk="1" latinLnBrk="0" hangingPunct="1">
        <a:lnSpc>
          <a:spcPct val="90000"/>
        </a:lnSpc>
        <a:spcBef>
          <a:spcPct val="0"/>
        </a:spcBef>
        <a:buNone/>
        <a:defRPr lang="en-US" sz="4800" b="0" kern="1200" cap="none" spc="-100" baseline="0" dirty="0">
          <a:ln w="3175">
            <a:noFill/>
          </a:ln>
          <a:solidFill>
            <a:schemeClr val="bg1">
              <a:alpha val="99000"/>
            </a:schemeClr>
          </a:solidFill>
          <a:effectLst/>
          <a:latin typeface="Segoe UI Light" pitchFamily="34" charset="0"/>
          <a:ea typeface="+mn-ea"/>
          <a:cs typeface="Segoe UI"/>
        </a:defRPr>
      </a:lvl1pPr>
    </p:titleStyle>
    <p:bodyStyle>
      <a:lvl1pPr marL="0" indent="0" algn="l" defTabSz="914363" rtl="0" eaLnBrk="1" latinLnBrk="0" hangingPunct="1">
        <a:lnSpc>
          <a:spcPct val="100000"/>
        </a:lnSpc>
        <a:spcBef>
          <a:spcPts val="600"/>
        </a:spcBef>
        <a:buFont typeface="Arial" pitchFamily="34" charset="0"/>
        <a:buNone/>
        <a:defRPr sz="2400" b="0" kern="1200">
          <a:ln>
            <a:solidFill>
              <a:schemeClr val="bg1">
                <a:alpha val="0"/>
              </a:schemeClr>
            </a:solidFill>
          </a:ln>
          <a:solidFill>
            <a:srgbClr val="595959"/>
          </a:solidFill>
          <a:latin typeface="Consolas" pitchFamily="49" charset="0"/>
          <a:ea typeface="+mn-ea"/>
          <a:cs typeface="Consolas" pitchFamily="49" charset="0"/>
        </a:defRPr>
      </a:lvl1pPr>
      <a:lvl2pPr marL="384954" indent="-7937" algn="l" defTabSz="914363" rtl="0" eaLnBrk="1" latinLnBrk="0" hangingPunct="1">
        <a:lnSpc>
          <a:spcPct val="100000"/>
        </a:lnSpc>
        <a:spcBef>
          <a:spcPts val="600"/>
        </a:spcBef>
        <a:buFont typeface="Arial" pitchFamily="34" charset="0"/>
        <a:buNone/>
        <a:defRPr sz="2000" b="0" kern="1200">
          <a:ln>
            <a:solidFill>
              <a:schemeClr val="bg1">
                <a:alpha val="0"/>
              </a:schemeClr>
            </a:solidFill>
          </a:ln>
          <a:solidFill>
            <a:srgbClr val="595959"/>
          </a:solidFill>
          <a:latin typeface="Consolas" pitchFamily="49" charset="0"/>
          <a:ea typeface="+mn-ea"/>
          <a:cs typeface="Consolas" pitchFamily="49" charset="0"/>
        </a:defRPr>
      </a:lvl2pPr>
      <a:lvl3pPr marL="761970" indent="-7937" algn="l" defTabSz="914363" rtl="0" eaLnBrk="1" latinLnBrk="0" hangingPunct="1">
        <a:lnSpc>
          <a:spcPct val="100000"/>
        </a:lnSpc>
        <a:spcBef>
          <a:spcPts val="600"/>
        </a:spcBef>
        <a:buFont typeface="Arial" pitchFamily="34" charset="0"/>
        <a:buNone/>
        <a:defRPr sz="1800" b="0" kern="1200">
          <a:ln>
            <a:solidFill>
              <a:schemeClr val="bg1">
                <a:alpha val="0"/>
              </a:schemeClr>
            </a:solidFill>
          </a:ln>
          <a:solidFill>
            <a:srgbClr val="595959"/>
          </a:solidFill>
          <a:latin typeface="Consolas" pitchFamily="49" charset="0"/>
          <a:ea typeface="+mn-ea"/>
          <a:cs typeface="Consolas" pitchFamily="49" charset="0"/>
        </a:defRPr>
      </a:lvl3pPr>
      <a:lvl4pPr marL="1094009" indent="7937" algn="l" defTabSz="914363" rtl="0" eaLnBrk="1" latinLnBrk="0" hangingPunct="1">
        <a:lnSpc>
          <a:spcPct val="100000"/>
        </a:lnSpc>
        <a:spcBef>
          <a:spcPts val="600"/>
        </a:spcBef>
        <a:buFont typeface="Arial" pitchFamily="34" charset="0"/>
        <a:buNone/>
        <a:defRPr sz="1800" b="0" kern="1200">
          <a:ln>
            <a:solidFill>
              <a:schemeClr val="bg1">
                <a:alpha val="0"/>
              </a:schemeClr>
            </a:solidFill>
          </a:ln>
          <a:solidFill>
            <a:srgbClr val="595959"/>
          </a:solidFill>
          <a:latin typeface="Consolas" pitchFamily="49" charset="0"/>
          <a:ea typeface="+mn-ea"/>
          <a:cs typeface="Consolas" pitchFamily="49" charset="0"/>
        </a:defRPr>
      </a:lvl4pPr>
      <a:lvl5pPr marL="1426047" indent="0" algn="l" defTabSz="914363" rtl="0" eaLnBrk="1" latinLnBrk="0" hangingPunct="1">
        <a:lnSpc>
          <a:spcPct val="100000"/>
        </a:lnSpc>
        <a:spcBef>
          <a:spcPts val="600"/>
        </a:spcBef>
        <a:buFont typeface="Arial" pitchFamily="34" charset="0"/>
        <a:buNone/>
        <a:defRPr sz="1800" b="0" kern="1200">
          <a:ln>
            <a:solidFill>
              <a:schemeClr val="bg1">
                <a:alpha val="0"/>
              </a:schemeClr>
            </a:solidFill>
          </a:ln>
          <a:solidFill>
            <a:srgbClr val="595959"/>
          </a:solidFill>
          <a:latin typeface="Consolas" pitchFamily="49" charset="0"/>
          <a:ea typeface="+mn-ea"/>
          <a:cs typeface="Consolas" pitchFamily="49" charset="0"/>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slideLayout" Target="../slideLayouts/slideLayout6.xml"/><Relationship Id="rId13" Type="http://schemas.microsoft.com/office/2007/relationships/hdphoto" Target="../media/hdphoto4.wdp"/><Relationship Id="rId3" Type="http://schemas.openxmlformats.org/officeDocument/2006/relationships/tags" Target="../tags/tag36.xml"/><Relationship Id="rId7" Type="http://schemas.openxmlformats.org/officeDocument/2006/relationships/tags" Target="../tags/tag40.xml"/><Relationship Id="rId12" Type="http://schemas.openxmlformats.org/officeDocument/2006/relationships/image" Target="../media/image23.png"/><Relationship Id="rId2" Type="http://schemas.openxmlformats.org/officeDocument/2006/relationships/tags" Target="../tags/tag35.xml"/><Relationship Id="rId1" Type="http://schemas.openxmlformats.org/officeDocument/2006/relationships/tags" Target="../tags/tag34.xml"/><Relationship Id="rId6" Type="http://schemas.openxmlformats.org/officeDocument/2006/relationships/tags" Target="../tags/tag39.xml"/><Relationship Id="rId11" Type="http://schemas.openxmlformats.org/officeDocument/2006/relationships/image" Target="cid:image002.png@01CC6FCB.D9B0F940" TargetMode="External"/><Relationship Id="rId5" Type="http://schemas.openxmlformats.org/officeDocument/2006/relationships/tags" Target="../tags/tag38.xml"/><Relationship Id="rId10" Type="http://schemas.openxmlformats.org/officeDocument/2006/relationships/image" Target="../media/image24.png"/><Relationship Id="rId4" Type="http://schemas.openxmlformats.org/officeDocument/2006/relationships/tags" Target="../tags/tag37.xml"/><Relationship Id="rId9" Type="http://schemas.openxmlformats.org/officeDocument/2006/relationships/image" Target="../media/image22.png"/></Relationships>
</file>

<file path=ppt/slides/_rels/slide11.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tags" Target="../tags/tag43.xml"/><Relationship Id="rId7" Type="http://schemas.openxmlformats.org/officeDocument/2006/relationships/slideLayout" Target="../slideLayouts/slideLayout6.xml"/><Relationship Id="rId12" Type="http://schemas.microsoft.com/office/2007/relationships/hdphoto" Target="../media/hdphoto4.wdp"/><Relationship Id="rId2" Type="http://schemas.openxmlformats.org/officeDocument/2006/relationships/tags" Target="../tags/tag42.xml"/><Relationship Id="rId1" Type="http://schemas.openxmlformats.org/officeDocument/2006/relationships/tags" Target="../tags/tag41.xml"/><Relationship Id="rId6" Type="http://schemas.openxmlformats.org/officeDocument/2006/relationships/tags" Target="../tags/tag46.xml"/><Relationship Id="rId11" Type="http://schemas.openxmlformats.org/officeDocument/2006/relationships/image" Target="../media/image23.png"/><Relationship Id="rId5" Type="http://schemas.openxmlformats.org/officeDocument/2006/relationships/tags" Target="../tags/tag45.xml"/><Relationship Id="rId10" Type="http://schemas.openxmlformats.org/officeDocument/2006/relationships/image" Target="cid:image002.png@01CC6FCB.D9B0F940" TargetMode="External"/><Relationship Id="rId4" Type="http://schemas.openxmlformats.org/officeDocument/2006/relationships/tags" Target="../tags/tag44.xml"/><Relationship Id="rId9" Type="http://schemas.openxmlformats.org/officeDocument/2006/relationships/image" Target="../media/image24.png"/></Relationships>
</file>

<file path=ppt/slides/_rels/slide12.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tags" Target="../tags/tag49.xml"/><Relationship Id="rId7" Type="http://schemas.openxmlformats.org/officeDocument/2006/relationships/slideLayout" Target="../slideLayouts/slideLayout6.xml"/><Relationship Id="rId12" Type="http://schemas.microsoft.com/office/2007/relationships/hdphoto" Target="../media/hdphoto4.wdp"/><Relationship Id="rId2" Type="http://schemas.openxmlformats.org/officeDocument/2006/relationships/tags" Target="../tags/tag48.xml"/><Relationship Id="rId1" Type="http://schemas.openxmlformats.org/officeDocument/2006/relationships/tags" Target="../tags/tag47.xml"/><Relationship Id="rId6" Type="http://schemas.openxmlformats.org/officeDocument/2006/relationships/tags" Target="../tags/tag52.xml"/><Relationship Id="rId11" Type="http://schemas.openxmlformats.org/officeDocument/2006/relationships/image" Target="../media/image23.png"/><Relationship Id="rId5" Type="http://schemas.openxmlformats.org/officeDocument/2006/relationships/tags" Target="../tags/tag51.xml"/><Relationship Id="rId10" Type="http://schemas.openxmlformats.org/officeDocument/2006/relationships/image" Target="cid:image002.png@01CC6FCB.D9B0F940" TargetMode="External"/><Relationship Id="rId4" Type="http://schemas.openxmlformats.org/officeDocument/2006/relationships/tags" Target="../tags/tag50.xml"/><Relationship Id="rId9" Type="http://schemas.openxmlformats.org/officeDocument/2006/relationships/image" Target="../media/image24.png"/></Relationships>
</file>

<file path=ppt/slides/_rels/slide13.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tags" Target="../tags/tag55.xml"/><Relationship Id="rId7" Type="http://schemas.openxmlformats.org/officeDocument/2006/relationships/slideLayout" Target="../slideLayouts/slideLayout6.xml"/><Relationship Id="rId12" Type="http://schemas.microsoft.com/office/2007/relationships/hdphoto" Target="../media/hdphoto4.wdp"/><Relationship Id="rId2" Type="http://schemas.openxmlformats.org/officeDocument/2006/relationships/tags" Target="../tags/tag54.xml"/><Relationship Id="rId1" Type="http://schemas.openxmlformats.org/officeDocument/2006/relationships/tags" Target="../tags/tag53.xml"/><Relationship Id="rId6" Type="http://schemas.openxmlformats.org/officeDocument/2006/relationships/tags" Target="../tags/tag58.xml"/><Relationship Id="rId11" Type="http://schemas.openxmlformats.org/officeDocument/2006/relationships/image" Target="../media/image23.png"/><Relationship Id="rId5" Type="http://schemas.openxmlformats.org/officeDocument/2006/relationships/tags" Target="../tags/tag57.xml"/><Relationship Id="rId10" Type="http://schemas.openxmlformats.org/officeDocument/2006/relationships/image" Target="cid:image008.png@01CC6FCE.0D95D0D0" TargetMode="External"/><Relationship Id="rId4" Type="http://schemas.openxmlformats.org/officeDocument/2006/relationships/tags" Target="../tags/tag56.xml"/><Relationship Id="rId9" Type="http://schemas.openxmlformats.org/officeDocument/2006/relationships/image" Target="../media/image25.png"/></Relationships>
</file>

<file path=ppt/slides/_rels/slide14.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tags" Target="../tags/tag61.xml"/><Relationship Id="rId7" Type="http://schemas.openxmlformats.org/officeDocument/2006/relationships/slideLayout" Target="../slideLayouts/slideLayout6.xml"/><Relationship Id="rId12" Type="http://schemas.microsoft.com/office/2007/relationships/hdphoto" Target="../media/hdphoto4.wdp"/><Relationship Id="rId2" Type="http://schemas.openxmlformats.org/officeDocument/2006/relationships/tags" Target="../tags/tag60.xml"/><Relationship Id="rId1" Type="http://schemas.openxmlformats.org/officeDocument/2006/relationships/tags" Target="../tags/tag59.xml"/><Relationship Id="rId6" Type="http://schemas.openxmlformats.org/officeDocument/2006/relationships/tags" Target="../tags/tag64.xml"/><Relationship Id="rId11" Type="http://schemas.openxmlformats.org/officeDocument/2006/relationships/image" Target="../media/image23.png"/><Relationship Id="rId5" Type="http://schemas.openxmlformats.org/officeDocument/2006/relationships/tags" Target="../tags/tag63.xml"/><Relationship Id="rId10" Type="http://schemas.openxmlformats.org/officeDocument/2006/relationships/image" Target="cid:image008.png@01CC6FCE.0D95D0D0" TargetMode="External"/><Relationship Id="rId4" Type="http://schemas.openxmlformats.org/officeDocument/2006/relationships/tags" Target="../tags/tag62.xml"/><Relationship Id="rId9" Type="http://schemas.openxmlformats.org/officeDocument/2006/relationships/image" Target="../media/image25.png"/></Relationships>
</file>

<file path=ppt/slides/_rels/slide15.xml.rels><?xml version="1.0" encoding="UTF-8" standalone="yes"?>
<Relationships xmlns="http://schemas.openxmlformats.org/package/2006/relationships"><Relationship Id="rId8" Type="http://schemas.openxmlformats.org/officeDocument/2006/relationships/image" Target="../media/image9.emf"/><Relationship Id="rId3" Type="http://schemas.openxmlformats.org/officeDocument/2006/relationships/tags" Target="../tags/tag66.xml"/><Relationship Id="rId7" Type="http://schemas.openxmlformats.org/officeDocument/2006/relationships/oleObject" Target="../embeddings/oleObject8.bin"/><Relationship Id="rId2" Type="http://schemas.openxmlformats.org/officeDocument/2006/relationships/tags" Target="../tags/tag65.xml"/><Relationship Id="rId1" Type="http://schemas.openxmlformats.org/officeDocument/2006/relationships/vmlDrawing" Target="../drawings/vmlDrawing8.vml"/><Relationship Id="rId6" Type="http://schemas.openxmlformats.org/officeDocument/2006/relationships/notesSlide" Target="../notesSlides/notesSlide7.xml"/><Relationship Id="rId5" Type="http://schemas.openxmlformats.org/officeDocument/2006/relationships/slideLayout" Target="../slideLayouts/slideLayout2.xml"/><Relationship Id="rId4" Type="http://schemas.openxmlformats.org/officeDocument/2006/relationships/tags" Target="../tags/tag67.xml"/></Relationships>
</file>

<file path=ppt/slides/_rels/slide16.xml.rels><?xml version="1.0" encoding="UTF-8" standalone="yes"?>
<Relationships xmlns="http://schemas.openxmlformats.org/package/2006/relationships"><Relationship Id="rId3" Type="http://schemas.openxmlformats.org/officeDocument/2006/relationships/tags" Target="../tags/tag69.xml"/><Relationship Id="rId7" Type="http://schemas.openxmlformats.org/officeDocument/2006/relationships/image" Target="../media/image9.emf"/><Relationship Id="rId2" Type="http://schemas.openxmlformats.org/officeDocument/2006/relationships/tags" Target="../tags/tag68.xml"/><Relationship Id="rId1" Type="http://schemas.openxmlformats.org/officeDocument/2006/relationships/vmlDrawing" Target="../drawings/vmlDrawing9.vml"/><Relationship Id="rId6" Type="http://schemas.openxmlformats.org/officeDocument/2006/relationships/oleObject" Target="../embeddings/oleObject9.bin"/><Relationship Id="rId5" Type="http://schemas.openxmlformats.org/officeDocument/2006/relationships/notesSlide" Target="../notesSlides/notesSlide8.xml"/><Relationship Id="rId4"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8" Type="http://schemas.openxmlformats.org/officeDocument/2006/relationships/image" Target="../media/image9.emf"/><Relationship Id="rId3" Type="http://schemas.openxmlformats.org/officeDocument/2006/relationships/tags" Target="../tags/tag71.xml"/><Relationship Id="rId7" Type="http://schemas.openxmlformats.org/officeDocument/2006/relationships/oleObject" Target="../embeddings/oleObject10.bin"/><Relationship Id="rId2" Type="http://schemas.openxmlformats.org/officeDocument/2006/relationships/tags" Target="../tags/tag70.xml"/><Relationship Id="rId1" Type="http://schemas.openxmlformats.org/officeDocument/2006/relationships/vmlDrawing" Target="../drawings/vmlDrawing10.vml"/><Relationship Id="rId6" Type="http://schemas.openxmlformats.org/officeDocument/2006/relationships/notesSlide" Target="../notesSlides/notesSlide9.xml"/><Relationship Id="rId5" Type="http://schemas.openxmlformats.org/officeDocument/2006/relationships/slideLayout" Target="../slideLayouts/slideLayout2.xml"/><Relationship Id="rId4" Type="http://schemas.openxmlformats.org/officeDocument/2006/relationships/tags" Target="../tags/tag72.xml"/></Relationships>
</file>

<file path=ppt/slides/_rels/slide18.xml.rels><?xml version="1.0" encoding="UTF-8" standalone="yes"?>
<Relationships xmlns="http://schemas.openxmlformats.org/package/2006/relationships"><Relationship Id="rId8" Type="http://schemas.openxmlformats.org/officeDocument/2006/relationships/image" Target="../media/image9.emf"/><Relationship Id="rId3" Type="http://schemas.openxmlformats.org/officeDocument/2006/relationships/tags" Target="../tags/tag74.xml"/><Relationship Id="rId7" Type="http://schemas.openxmlformats.org/officeDocument/2006/relationships/oleObject" Target="../embeddings/oleObject11.bin"/><Relationship Id="rId2" Type="http://schemas.openxmlformats.org/officeDocument/2006/relationships/tags" Target="../tags/tag73.xml"/><Relationship Id="rId1" Type="http://schemas.openxmlformats.org/officeDocument/2006/relationships/vmlDrawing" Target="../drawings/vmlDrawing11.vml"/><Relationship Id="rId6" Type="http://schemas.openxmlformats.org/officeDocument/2006/relationships/notesSlide" Target="../notesSlides/notesSlide10.xml"/><Relationship Id="rId5" Type="http://schemas.openxmlformats.org/officeDocument/2006/relationships/slideLayout" Target="../slideLayouts/slideLayout2.xml"/><Relationship Id="rId4" Type="http://schemas.openxmlformats.org/officeDocument/2006/relationships/tags" Target="../tags/tag75.xml"/></Relationships>
</file>

<file path=ppt/slides/_rels/slide19.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tags" Target="../tags/tag78.xml"/><Relationship Id="rId7" Type="http://schemas.openxmlformats.org/officeDocument/2006/relationships/slideLayout" Target="../slideLayouts/slideLayout6.xml"/><Relationship Id="rId2" Type="http://schemas.openxmlformats.org/officeDocument/2006/relationships/tags" Target="../tags/tag77.xml"/><Relationship Id="rId1" Type="http://schemas.openxmlformats.org/officeDocument/2006/relationships/tags" Target="../tags/tag76.xml"/><Relationship Id="rId6" Type="http://schemas.openxmlformats.org/officeDocument/2006/relationships/tags" Target="../tags/tag81.xml"/><Relationship Id="rId5" Type="http://schemas.openxmlformats.org/officeDocument/2006/relationships/tags" Target="../tags/tag80.xml"/><Relationship Id="rId10" Type="http://schemas.openxmlformats.org/officeDocument/2006/relationships/image" Target="../media/image22.png"/><Relationship Id="rId4" Type="http://schemas.openxmlformats.org/officeDocument/2006/relationships/tags" Target="../tags/tag79.xml"/><Relationship Id="rId9" Type="http://schemas.microsoft.com/office/2007/relationships/hdphoto" Target="../media/hdphoto4.wdp"/></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8" Type="http://schemas.openxmlformats.org/officeDocument/2006/relationships/image" Target="../media/image9.emf"/><Relationship Id="rId3" Type="http://schemas.openxmlformats.org/officeDocument/2006/relationships/tags" Target="../tags/tag83.xml"/><Relationship Id="rId7" Type="http://schemas.openxmlformats.org/officeDocument/2006/relationships/oleObject" Target="../embeddings/oleObject12.bin"/><Relationship Id="rId2" Type="http://schemas.openxmlformats.org/officeDocument/2006/relationships/tags" Target="../tags/tag82.xml"/><Relationship Id="rId1" Type="http://schemas.openxmlformats.org/officeDocument/2006/relationships/vmlDrawing" Target="../drawings/vmlDrawing12.vml"/><Relationship Id="rId6" Type="http://schemas.openxmlformats.org/officeDocument/2006/relationships/notesSlide" Target="../notesSlides/notesSlide11.xml"/><Relationship Id="rId5" Type="http://schemas.openxmlformats.org/officeDocument/2006/relationships/slideLayout" Target="../slideLayouts/slideLayout19.xml"/><Relationship Id="rId4" Type="http://schemas.openxmlformats.org/officeDocument/2006/relationships/tags" Target="../tags/tag84.xml"/></Relationships>
</file>

<file path=ppt/slides/_rels/slide21.xml.rels><?xml version="1.0" encoding="UTF-8" standalone="yes"?>
<Relationships xmlns="http://schemas.openxmlformats.org/package/2006/relationships"><Relationship Id="rId8" Type="http://schemas.openxmlformats.org/officeDocument/2006/relationships/image" Target="../media/image9.emf"/><Relationship Id="rId3" Type="http://schemas.openxmlformats.org/officeDocument/2006/relationships/tags" Target="../tags/tag86.xml"/><Relationship Id="rId7" Type="http://schemas.openxmlformats.org/officeDocument/2006/relationships/oleObject" Target="../embeddings/oleObject13.bin"/><Relationship Id="rId2" Type="http://schemas.openxmlformats.org/officeDocument/2006/relationships/tags" Target="../tags/tag85.xml"/><Relationship Id="rId1" Type="http://schemas.openxmlformats.org/officeDocument/2006/relationships/vmlDrawing" Target="../drawings/vmlDrawing13.vml"/><Relationship Id="rId6" Type="http://schemas.openxmlformats.org/officeDocument/2006/relationships/notesSlide" Target="../notesSlides/notesSlide12.xml"/><Relationship Id="rId5" Type="http://schemas.openxmlformats.org/officeDocument/2006/relationships/slideLayout" Target="../slideLayouts/slideLayout19.xml"/><Relationship Id="rId4" Type="http://schemas.openxmlformats.org/officeDocument/2006/relationships/tags" Target="../tags/tag87.xml"/></Relationships>
</file>

<file path=ppt/slides/_rels/slide22.xml.rels><?xml version="1.0" encoding="UTF-8" standalone="yes"?>
<Relationships xmlns="http://schemas.openxmlformats.org/package/2006/relationships"><Relationship Id="rId8" Type="http://schemas.openxmlformats.org/officeDocument/2006/relationships/image" Target="../media/image9.emf"/><Relationship Id="rId3" Type="http://schemas.openxmlformats.org/officeDocument/2006/relationships/tags" Target="../tags/tag89.xml"/><Relationship Id="rId7" Type="http://schemas.openxmlformats.org/officeDocument/2006/relationships/oleObject" Target="../embeddings/oleObject14.bin"/><Relationship Id="rId2" Type="http://schemas.openxmlformats.org/officeDocument/2006/relationships/tags" Target="../tags/tag88.xml"/><Relationship Id="rId1" Type="http://schemas.openxmlformats.org/officeDocument/2006/relationships/vmlDrawing" Target="../drawings/vmlDrawing14.vml"/><Relationship Id="rId6" Type="http://schemas.openxmlformats.org/officeDocument/2006/relationships/notesSlide" Target="../notesSlides/notesSlide13.xml"/><Relationship Id="rId5" Type="http://schemas.openxmlformats.org/officeDocument/2006/relationships/slideLayout" Target="../slideLayouts/slideLayout19.xml"/><Relationship Id="rId4" Type="http://schemas.openxmlformats.org/officeDocument/2006/relationships/tags" Target="../tags/tag90.xml"/></Relationships>
</file>

<file path=ppt/slides/_rels/slide23.xml.rels><?xml version="1.0" encoding="UTF-8" standalone="yes"?>
<Relationships xmlns="http://schemas.openxmlformats.org/package/2006/relationships"><Relationship Id="rId3" Type="http://schemas.openxmlformats.org/officeDocument/2006/relationships/tags" Target="../tags/tag92.xml"/><Relationship Id="rId7" Type="http://schemas.openxmlformats.org/officeDocument/2006/relationships/image" Target="../media/image9.emf"/><Relationship Id="rId2" Type="http://schemas.openxmlformats.org/officeDocument/2006/relationships/tags" Target="../tags/tag91.xml"/><Relationship Id="rId1" Type="http://schemas.openxmlformats.org/officeDocument/2006/relationships/vmlDrawing" Target="../drawings/vmlDrawing15.vml"/><Relationship Id="rId6" Type="http://schemas.openxmlformats.org/officeDocument/2006/relationships/oleObject" Target="../embeddings/oleObject15.bin"/><Relationship Id="rId5" Type="http://schemas.openxmlformats.org/officeDocument/2006/relationships/notesSlide" Target="../notesSlides/notesSlide14.xml"/><Relationship Id="rId4"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8" Type="http://schemas.openxmlformats.org/officeDocument/2006/relationships/oleObject" Target="../embeddings/oleObject16.bin"/><Relationship Id="rId3" Type="http://schemas.openxmlformats.org/officeDocument/2006/relationships/tags" Target="../tags/tag94.xml"/><Relationship Id="rId7" Type="http://schemas.openxmlformats.org/officeDocument/2006/relationships/notesSlide" Target="../notesSlides/notesSlide15.xml"/><Relationship Id="rId2" Type="http://schemas.openxmlformats.org/officeDocument/2006/relationships/tags" Target="../tags/tag93.xml"/><Relationship Id="rId1" Type="http://schemas.openxmlformats.org/officeDocument/2006/relationships/vmlDrawing" Target="../drawings/vmlDrawing16.vml"/><Relationship Id="rId6" Type="http://schemas.openxmlformats.org/officeDocument/2006/relationships/slideLayout" Target="../slideLayouts/slideLayout6.xml"/><Relationship Id="rId5" Type="http://schemas.openxmlformats.org/officeDocument/2006/relationships/tags" Target="../tags/tag96.xml"/><Relationship Id="rId4" Type="http://schemas.openxmlformats.org/officeDocument/2006/relationships/tags" Target="../tags/tag95.xml"/><Relationship Id="rId9" Type="http://schemas.openxmlformats.org/officeDocument/2006/relationships/image" Target="../media/image9.emf"/></Relationships>
</file>

<file path=ppt/slides/_rels/slide25.xml.rels><?xml version="1.0" encoding="UTF-8" standalone="yes"?>
<Relationships xmlns="http://schemas.openxmlformats.org/package/2006/relationships"><Relationship Id="rId8" Type="http://schemas.openxmlformats.org/officeDocument/2006/relationships/image" Target="../media/image9.emf"/><Relationship Id="rId3" Type="http://schemas.openxmlformats.org/officeDocument/2006/relationships/tags" Target="../tags/tag98.xml"/><Relationship Id="rId7" Type="http://schemas.openxmlformats.org/officeDocument/2006/relationships/oleObject" Target="../embeddings/oleObject17.bin"/><Relationship Id="rId2" Type="http://schemas.openxmlformats.org/officeDocument/2006/relationships/tags" Target="../tags/tag97.xml"/><Relationship Id="rId1" Type="http://schemas.openxmlformats.org/officeDocument/2006/relationships/vmlDrawing" Target="../drawings/vmlDrawing17.vml"/><Relationship Id="rId6" Type="http://schemas.openxmlformats.org/officeDocument/2006/relationships/notesSlide" Target="../notesSlides/notesSlide16.xml"/><Relationship Id="rId5" Type="http://schemas.openxmlformats.org/officeDocument/2006/relationships/slideLayout" Target="../slideLayouts/slideLayout2.xml"/><Relationship Id="rId4" Type="http://schemas.openxmlformats.org/officeDocument/2006/relationships/tags" Target="../tags/tag99.xml"/></Relationships>
</file>

<file path=ppt/slides/_rels/slide26.xml.rels><?xml version="1.0" encoding="UTF-8" standalone="yes"?>
<Relationships xmlns="http://schemas.openxmlformats.org/package/2006/relationships"><Relationship Id="rId8" Type="http://schemas.openxmlformats.org/officeDocument/2006/relationships/image" Target="../media/image9.emf"/><Relationship Id="rId3" Type="http://schemas.openxmlformats.org/officeDocument/2006/relationships/tags" Target="../tags/tag101.xml"/><Relationship Id="rId7" Type="http://schemas.openxmlformats.org/officeDocument/2006/relationships/oleObject" Target="../embeddings/oleObject18.bin"/><Relationship Id="rId2" Type="http://schemas.openxmlformats.org/officeDocument/2006/relationships/tags" Target="../tags/tag100.xml"/><Relationship Id="rId1" Type="http://schemas.openxmlformats.org/officeDocument/2006/relationships/vmlDrawing" Target="../drawings/vmlDrawing18.vml"/><Relationship Id="rId6" Type="http://schemas.openxmlformats.org/officeDocument/2006/relationships/notesSlide" Target="../notesSlides/notesSlide17.xml"/><Relationship Id="rId5" Type="http://schemas.openxmlformats.org/officeDocument/2006/relationships/slideLayout" Target="../slideLayouts/slideLayout2.xml"/><Relationship Id="rId4" Type="http://schemas.openxmlformats.org/officeDocument/2006/relationships/tags" Target="../tags/tag102.xml"/></Relationships>
</file>

<file path=ppt/slides/_rels/slide2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slideLayout" Target="../slideLayouts/slideLayout6.xml"/><Relationship Id="rId1" Type="http://schemas.openxmlformats.org/officeDocument/2006/relationships/tags" Target="../tags/tag103.xml"/><Relationship Id="rId5" Type="http://schemas.openxmlformats.org/officeDocument/2006/relationships/image" Target="cid:image008.png@01CC6FCE.0D95D0D0" TargetMode="External"/><Relationship Id="rId4" Type="http://schemas.openxmlformats.org/officeDocument/2006/relationships/image" Target="../media/image25.png"/></Relationships>
</file>

<file path=ppt/slides/_rels/slide28.xml.rels><?xml version="1.0" encoding="UTF-8" standalone="yes"?>
<Relationships xmlns="http://schemas.openxmlformats.org/package/2006/relationships"><Relationship Id="rId8" Type="http://schemas.openxmlformats.org/officeDocument/2006/relationships/image" Target="../media/image9.emf"/><Relationship Id="rId3" Type="http://schemas.openxmlformats.org/officeDocument/2006/relationships/tags" Target="../tags/tag105.xml"/><Relationship Id="rId7" Type="http://schemas.openxmlformats.org/officeDocument/2006/relationships/oleObject" Target="../embeddings/oleObject19.bin"/><Relationship Id="rId2" Type="http://schemas.openxmlformats.org/officeDocument/2006/relationships/tags" Target="../tags/tag104.xml"/><Relationship Id="rId1" Type="http://schemas.openxmlformats.org/officeDocument/2006/relationships/vmlDrawing" Target="../drawings/vmlDrawing19.vml"/><Relationship Id="rId6" Type="http://schemas.openxmlformats.org/officeDocument/2006/relationships/notesSlide" Target="../notesSlides/notesSlide18.xml"/><Relationship Id="rId5" Type="http://schemas.openxmlformats.org/officeDocument/2006/relationships/slideLayout" Target="../slideLayouts/slideLayout2.xml"/><Relationship Id="rId4" Type="http://schemas.openxmlformats.org/officeDocument/2006/relationships/tags" Target="../tags/tag106.xml"/></Relationships>
</file>

<file path=ppt/slides/_rels/slide29.xml.rels><?xml version="1.0" encoding="UTF-8" standalone="yes"?>
<Relationships xmlns="http://schemas.openxmlformats.org/package/2006/relationships"><Relationship Id="rId8" Type="http://schemas.openxmlformats.org/officeDocument/2006/relationships/image" Target="../media/image9.emf"/><Relationship Id="rId3" Type="http://schemas.openxmlformats.org/officeDocument/2006/relationships/tags" Target="../tags/tag108.xml"/><Relationship Id="rId7" Type="http://schemas.openxmlformats.org/officeDocument/2006/relationships/oleObject" Target="../embeddings/oleObject20.bin"/><Relationship Id="rId2" Type="http://schemas.openxmlformats.org/officeDocument/2006/relationships/tags" Target="../tags/tag107.xml"/><Relationship Id="rId1" Type="http://schemas.openxmlformats.org/officeDocument/2006/relationships/vmlDrawing" Target="../drawings/vmlDrawing20.vml"/><Relationship Id="rId6" Type="http://schemas.openxmlformats.org/officeDocument/2006/relationships/notesSlide" Target="../notesSlides/notesSlide19.xml"/><Relationship Id="rId5" Type="http://schemas.openxmlformats.org/officeDocument/2006/relationships/slideLayout" Target="../slideLayouts/slideLayout2.xml"/><Relationship Id="rId4" Type="http://schemas.openxmlformats.org/officeDocument/2006/relationships/tags" Target="../tags/tag109.xml"/></Relationships>
</file>

<file path=ppt/slides/_rels/slide3.xml.rels><?xml version="1.0" encoding="UTF-8" standalone="yes"?>
<Relationships xmlns="http://schemas.openxmlformats.org/package/2006/relationships"><Relationship Id="rId8" Type="http://schemas.openxmlformats.org/officeDocument/2006/relationships/image" Target="../media/image9.emf"/><Relationship Id="rId3" Type="http://schemas.openxmlformats.org/officeDocument/2006/relationships/tags" Target="../tags/tag11.xml"/><Relationship Id="rId7" Type="http://schemas.openxmlformats.org/officeDocument/2006/relationships/oleObject" Target="../embeddings/oleObject3.bin"/><Relationship Id="rId2" Type="http://schemas.openxmlformats.org/officeDocument/2006/relationships/tags" Target="../tags/tag10.xml"/><Relationship Id="rId1" Type="http://schemas.openxmlformats.org/officeDocument/2006/relationships/vmlDrawing" Target="../drawings/vmlDrawing3.vml"/><Relationship Id="rId6" Type="http://schemas.openxmlformats.org/officeDocument/2006/relationships/notesSlide" Target="../notesSlides/notesSlide2.xml"/><Relationship Id="rId5" Type="http://schemas.openxmlformats.org/officeDocument/2006/relationships/slideLayout" Target="../slideLayouts/slideLayout2.xml"/><Relationship Id="rId4" Type="http://schemas.openxmlformats.org/officeDocument/2006/relationships/tags" Target="../tags/tag12.xml"/></Relationships>
</file>

<file path=ppt/slides/_rels/slide3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6.xml"/><Relationship Id="rId4" Type="http://schemas.microsoft.com/office/2007/relationships/hdphoto" Target="../media/hdphoto4.wdp"/></Relationships>
</file>

<file path=ppt/slides/_rels/slide31.xml.rels><?xml version="1.0" encoding="UTF-8" standalone="yes"?>
<Relationships xmlns="http://schemas.openxmlformats.org/package/2006/relationships"><Relationship Id="rId8" Type="http://schemas.openxmlformats.org/officeDocument/2006/relationships/notesSlide" Target="../notesSlides/notesSlide20.xml"/><Relationship Id="rId3" Type="http://schemas.openxmlformats.org/officeDocument/2006/relationships/tags" Target="../tags/tag111.xml"/><Relationship Id="rId7" Type="http://schemas.openxmlformats.org/officeDocument/2006/relationships/slideLayout" Target="../slideLayouts/slideLayout6.xml"/><Relationship Id="rId2" Type="http://schemas.openxmlformats.org/officeDocument/2006/relationships/tags" Target="../tags/tag110.xml"/><Relationship Id="rId1" Type="http://schemas.openxmlformats.org/officeDocument/2006/relationships/vmlDrawing" Target="../drawings/vmlDrawing21.vml"/><Relationship Id="rId6" Type="http://schemas.openxmlformats.org/officeDocument/2006/relationships/tags" Target="../tags/tag114.xml"/><Relationship Id="rId5" Type="http://schemas.openxmlformats.org/officeDocument/2006/relationships/tags" Target="../tags/tag113.xml"/><Relationship Id="rId10" Type="http://schemas.openxmlformats.org/officeDocument/2006/relationships/image" Target="../media/image9.emf"/><Relationship Id="rId4" Type="http://schemas.openxmlformats.org/officeDocument/2006/relationships/tags" Target="../tags/tag112.xml"/><Relationship Id="rId9" Type="http://schemas.openxmlformats.org/officeDocument/2006/relationships/oleObject" Target="../embeddings/oleObject21.bin"/></Relationships>
</file>

<file path=ppt/slides/_rels/slide32.xml.rels><?xml version="1.0" encoding="UTF-8" standalone="yes"?>
<Relationships xmlns="http://schemas.openxmlformats.org/package/2006/relationships"><Relationship Id="rId3" Type="http://schemas.openxmlformats.org/officeDocument/2006/relationships/tags" Target="../tags/tag116.xml"/><Relationship Id="rId7" Type="http://schemas.openxmlformats.org/officeDocument/2006/relationships/image" Target="../media/image9.emf"/><Relationship Id="rId2" Type="http://schemas.openxmlformats.org/officeDocument/2006/relationships/tags" Target="../tags/tag115.xml"/><Relationship Id="rId1" Type="http://schemas.openxmlformats.org/officeDocument/2006/relationships/vmlDrawing" Target="../drawings/vmlDrawing22.vml"/><Relationship Id="rId6" Type="http://schemas.openxmlformats.org/officeDocument/2006/relationships/oleObject" Target="../embeddings/oleObject22.bin"/><Relationship Id="rId5" Type="http://schemas.openxmlformats.org/officeDocument/2006/relationships/notesSlide" Target="../notesSlides/notesSlide21.xml"/><Relationship Id="rId4" Type="http://schemas.openxmlformats.org/officeDocument/2006/relationships/slideLayout" Target="../slideLayouts/slideLayout14.xml"/></Relationships>
</file>

<file path=ppt/slides/_rels/slide33.xml.rels><?xml version="1.0" encoding="UTF-8" standalone="yes"?>
<Relationships xmlns="http://schemas.openxmlformats.org/package/2006/relationships"><Relationship Id="rId8" Type="http://schemas.openxmlformats.org/officeDocument/2006/relationships/tags" Target="../tags/tag123.xml"/><Relationship Id="rId13" Type="http://schemas.openxmlformats.org/officeDocument/2006/relationships/tags" Target="../tags/tag128.xml"/><Relationship Id="rId3" Type="http://schemas.openxmlformats.org/officeDocument/2006/relationships/tags" Target="../tags/tag118.xml"/><Relationship Id="rId7" Type="http://schemas.openxmlformats.org/officeDocument/2006/relationships/tags" Target="../tags/tag122.xml"/><Relationship Id="rId12" Type="http://schemas.openxmlformats.org/officeDocument/2006/relationships/tags" Target="../tags/tag127.xml"/><Relationship Id="rId17" Type="http://schemas.openxmlformats.org/officeDocument/2006/relationships/image" Target="../media/image9.emf"/><Relationship Id="rId2" Type="http://schemas.openxmlformats.org/officeDocument/2006/relationships/tags" Target="../tags/tag117.xml"/><Relationship Id="rId16" Type="http://schemas.openxmlformats.org/officeDocument/2006/relationships/oleObject" Target="../embeddings/oleObject23.bin"/><Relationship Id="rId1" Type="http://schemas.openxmlformats.org/officeDocument/2006/relationships/vmlDrawing" Target="../drawings/vmlDrawing23.vml"/><Relationship Id="rId6" Type="http://schemas.openxmlformats.org/officeDocument/2006/relationships/tags" Target="../tags/tag121.xml"/><Relationship Id="rId11" Type="http://schemas.openxmlformats.org/officeDocument/2006/relationships/tags" Target="../tags/tag126.xml"/><Relationship Id="rId5" Type="http://schemas.openxmlformats.org/officeDocument/2006/relationships/tags" Target="../tags/tag120.xml"/><Relationship Id="rId15" Type="http://schemas.openxmlformats.org/officeDocument/2006/relationships/notesSlide" Target="../notesSlides/notesSlide22.xml"/><Relationship Id="rId10" Type="http://schemas.openxmlformats.org/officeDocument/2006/relationships/tags" Target="../tags/tag125.xml"/><Relationship Id="rId4" Type="http://schemas.openxmlformats.org/officeDocument/2006/relationships/tags" Target="../tags/tag119.xml"/><Relationship Id="rId9" Type="http://schemas.openxmlformats.org/officeDocument/2006/relationships/tags" Target="../tags/tag124.xml"/><Relationship Id="rId14"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8" Type="http://schemas.openxmlformats.org/officeDocument/2006/relationships/image" Target="../media/image9.emf"/><Relationship Id="rId3" Type="http://schemas.openxmlformats.org/officeDocument/2006/relationships/tags" Target="../tags/tag130.xml"/><Relationship Id="rId7" Type="http://schemas.openxmlformats.org/officeDocument/2006/relationships/oleObject" Target="../embeddings/oleObject24.bin"/><Relationship Id="rId2" Type="http://schemas.openxmlformats.org/officeDocument/2006/relationships/tags" Target="../tags/tag129.xml"/><Relationship Id="rId1" Type="http://schemas.openxmlformats.org/officeDocument/2006/relationships/vmlDrawing" Target="../drawings/vmlDrawing24.vml"/><Relationship Id="rId6" Type="http://schemas.openxmlformats.org/officeDocument/2006/relationships/notesSlide" Target="../notesSlides/notesSlide23.xml"/><Relationship Id="rId5" Type="http://schemas.openxmlformats.org/officeDocument/2006/relationships/slideLayout" Target="../slideLayouts/slideLayout2.xml"/><Relationship Id="rId4" Type="http://schemas.openxmlformats.org/officeDocument/2006/relationships/tags" Target="../tags/tag13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8" Type="http://schemas.openxmlformats.org/officeDocument/2006/relationships/image" Target="../media/image9.emf"/><Relationship Id="rId3" Type="http://schemas.openxmlformats.org/officeDocument/2006/relationships/tags" Target="../tags/tag133.xml"/><Relationship Id="rId7" Type="http://schemas.openxmlformats.org/officeDocument/2006/relationships/oleObject" Target="../embeddings/oleObject25.bin"/><Relationship Id="rId2" Type="http://schemas.openxmlformats.org/officeDocument/2006/relationships/tags" Target="../tags/tag132.xml"/><Relationship Id="rId1" Type="http://schemas.openxmlformats.org/officeDocument/2006/relationships/vmlDrawing" Target="../drawings/vmlDrawing25.vml"/><Relationship Id="rId6" Type="http://schemas.openxmlformats.org/officeDocument/2006/relationships/notesSlide" Target="../notesSlides/notesSlide24.xml"/><Relationship Id="rId5" Type="http://schemas.openxmlformats.org/officeDocument/2006/relationships/slideLayout" Target="../slideLayouts/slideLayout2.xml"/><Relationship Id="rId10" Type="http://schemas.openxmlformats.org/officeDocument/2006/relationships/hyperlink" Target="ntotten.com" TargetMode="External"/><Relationship Id="rId4" Type="http://schemas.openxmlformats.org/officeDocument/2006/relationships/tags" Target="../tags/tag134.xml"/><Relationship Id="rId9" Type="http://schemas.openxmlformats.org/officeDocument/2006/relationships/hyperlink" Target="watgames.codeplex.com" TargetMode="External"/></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tags" Target="../tags/tag135.xml"/><Relationship Id="rId1" Type="http://schemas.openxmlformats.org/officeDocument/2006/relationships/vmlDrawing" Target="../drawings/vmlDrawing26.vml"/><Relationship Id="rId6" Type="http://schemas.openxmlformats.org/officeDocument/2006/relationships/image" Target="../media/image9.emf"/><Relationship Id="rId5" Type="http://schemas.openxmlformats.org/officeDocument/2006/relationships/oleObject" Target="../embeddings/oleObject26.bin"/><Relationship Id="rId4" Type="http://schemas.openxmlformats.org/officeDocument/2006/relationships/notesSlide" Target="../notesSlides/notesSlide25.xml"/></Relationships>
</file>

<file path=ppt/slides/_rels/slide4.xml.rels><?xml version="1.0" encoding="UTF-8" standalone="yes"?>
<Relationships xmlns="http://schemas.openxmlformats.org/package/2006/relationships"><Relationship Id="rId8" Type="http://schemas.openxmlformats.org/officeDocument/2006/relationships/image" Target="../media/image9.emf"/><Relationship Id="rId3" Type="http://schemas.openxmlformats.org/officeDocument/2006/relationships/tags" Target="../tags/tag14.xml"/><Relationship Id="rId7" Type="http://schemas.openxmlformats.org/officeDocument/2006/relationships/oleObject" Target="../embeddings/oleObject4.bin"/><Relationship Id="rId2" Type="http://schemas.openxmlformats.org/officeDocument/2006/relationships/tags" Target="../tags/tag13.xml"/><Relationship Id="rId1" Type="http://schemas.openxmlformats.org/officeDocument/2006/relationships/vmlDrawing" Target="../drawings/vmlDrawing4.vml"/><Relationship Id="rId6" Type="http://schemas.openxmlformats.org/officeDocument/2006/relationships/notesSlide" Target="../notesSlides/notesSlide3.xml"/><Relationship Id="rId5" Type="http://schemas.openxmlformats.org/officeDocument/2006/relationships/slideLayout" Target="../slideLayouts/slideLayout2.xml"/><Relationship Id="rId4" Type="http://schemas.openxmlformats.org/officeDocument/2006/relationships/tags" Target="../tags/tag15.xml"/></Relationships>
</file>

<file path=ppt/slides/_rels/slide5.xml.rels><?xml version="1.0" encoding="UTF-8" standalone="yes"?>
<Relationships xmlns="http://schemas.openxmlformats.org/package/2006/relationships"><Relationship Id="rId8" Type="http://schemas.openxmlformats.org/officeDocument/2006/relationships/tags" Target="../tags/tag22.xml"/><Relationship Id="rId13" Type="http://schemas.openxmlformats.org/officeDocument/2006/relationships/image" Target="../media/image9.emf"/><Relationship Id="rId18" Type="http://schemas.openxmlformats.org/officeDocument/2006/relationships/image" Target="../media/image14.jpeg"/><Relationship Id="rId3" Type="http://schemas.openxmlformats.org/officeDocument/2006/relationships/tags" Target="../tags/tag17.xml"/><Relationship Id="rId21" Type="http://schemas.openxmlformats.org/officeDocument/2006/relationships/image" Target="../media/image17.png"/><Relationship Id="rId7" Type="http://schemas.openxmlformats.org/officeDocument/2006/relationships/tags" Target="../tags/tag21.xml"/><Relationship Id="rId12" Type="http://schemas.openxmlformats.org/officeDocument/2006/relationships/oleObject" Target="../embeddings/oleObject5.bin"/><Relationship Id="rId17" Type="http://schemas.openxmlformats.org/officeDocument/2006/relationships/image" Target="../media/image13.jpeg"/><Relationship Id="rId2" Type="http://schemas.openxmlformats.org/officeDocument/2006/relationships/tags" Target="../tags/tag16.xml"/><Relationship Id="rId16" Type="http://schemas.openxmlformats.org/officeDocument/2006/relationships/image" Target="../media/image12.png"/><Relationship Id="rId20" Type="http://schemas.openxmlformats.org/officeDocument/2006/relationships/image" Target="../media/image16.png"/><Relationship Id="rId1" Type="http://schemas.openxmlformats.org/officeDocument/2006/relationships/vmlDrawing" Target="../drawings/vmlDrawing5.vml"/><Relationship Id="rId6" Type="http://schemas.openxmlformats.org/officeDocument/2006/relationships/tags" Target="../tags/tag20.xml"/><Relationship Id="rId11" Type="http://schemas.openxmlformats.org/officeDocument/2006/relationships/notesSlide" Target="../notesSlides/notesSlide4.xml"/><Relationship Id="rId5" Type="http://schemas.openxmlformats.org/officeDocument/2006/relationships/tags" Target="../tags/tag19.xml"/><Relationship Id="rId15" Type="http://schemas.openxmlformats.org/officeDocument/2006/relationships/image" Target="../media/image11.jpeg"/><Relationship Id="rId10" Type="http://schemas.openxmlformats.org/officeDocument/2006/relationships/slideLayout" Target="../slideLayouts/slideLayout6.xml"/><Relationship Id="rId19" Type="http://schemas.openxmlformats.org/officeDocument/2006/relationships/image" Target="../media/image15.png"/><Relationship Id="rId4" Type="http://schemas.openxmlformats.org/officeDocument/2006/relationships/tags" Target="../tags/tag18.xml"/><Relationship Id="rId9" Type="http://schemas.openxmlformats.org/officeDocument/2006/relationships/tags" Target="../tags/tag23.xml"/><Relationship Id="rId14" Type="http://schemas.openxmlformats.org/officeDocument/2006/relationships/image" Target="../media/image10.jpeg"/><Relationship Id="rId22" Type="http://schemas.openxmlformats.org/officeDocument/2006/relationships/image" Target="../media/image18.png"/></Relationships>
</file>

<file path=ppt/slides/_rels/slide6.xml.rels><?xml version="1.0" encoding="UTF-8" standalone="yes"?>
<Relationships xmlns="http://schemas.openxmlformats.org/package/2006/relationships"><Relationship Id="rId3" Type="http://schemas.openxmlformats.org/officeDocument/2006/relationships/tags" Target="../tags/tag25.xml"/><Relationship Id="rId7" Type="http://schemas.openxmlformats.org/officeDocument/2006/relationships/image" Target="../media/image9.emf"/><Relationship Id="rId2" Type="http://schemas.openxmlformats.org/officeDocument/2006/relationships/tags" Target="../tags/tag24.xml"/><Relationship Id="rId1" Type="http://schemas.openxmlformats.org/officeDocument/2006/relationships/vmlDrawing" Target="../drawings/vmlDrawing6.vml"/><Relationship Id="rId6" Type="http://schemas.openxmlformats.org/officeDocument/2006/relationships/oleObject" Target="../embeddings/oleObject6.bin"/><Relationship Id="rId5" Type="http://schemas.openxmlformats.org/officeDocument/2006/relationships/notesSlide" Target="../notesSlides/notesSlide5.xml"/><Relationship Id="rId4"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tags" Target="../tags/tag27.xml"/><Relationship Id="rId7" Type="http://schemas.openxmlformats.org/officeDocument/2006/relationships/image" Target="../media/image9.emf"/><Relationship Id="rId2" Type="http://schemas.openxmlformats.org/officeDocument/2006/relationships/tags" Target="../tags/tag26.xml"/><Relationship Id="rId1" Type="http://schemas.openxmlformats.org/officeDocument/2006/relationships/vmlDrawing" Target="../drawings/vmlDrawing7.vml"/><Relationship Id="rId6" Type="http://schemas.openxmlformats.org/officeDocument/2006/relationships/oleObject" Target="../embeddings/oleObject7.bin"/><Relationship Id="rId5" Type="http://schemas.openxmlformats.org/officeDocument/2006/relationships/notesSlide" Target="../notesSlides/notesSlide6.xml"/><Relationship Id="rId4"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6.xml"/><Relationship Id="rId4" Type="http://schemas.openxmlformats.org/officeDocument/2006/relationships/image" Target="../media/image21.jpeg"/></Relationships>
</file>

<file path=ppt/slides/_rels/slide9.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tags" Target="../tags/tag30.xml"/><Relationship Id="rId7" Type="http://schemas.openxmlformats.org/officeDocument/2006/relationships/slideLayout" Target="../slideLayouts/slideLayout6.xml"/><Relationship Id="rId12" Type="http://schemas.openxmlformats.org/officeDocument/2006/relationships/image" Target="cid:image002.png@01CC6FCB.D9B0F940" TargetMode="External"/><Relationship Id="rId2" Type="http://schemas.openxmlformats.org/officeDocument/2006/relationships/tags" Target="../tags/tag29.xml"/><Relationship Id="rId1" Type="http://schemas.openxmlformats.org/officeDocument/2006/relationships/tags" Target="../tags/tag28.xml"/><Relationship Id="rId6" Type="http://schemas.openxmlformats.org/officeDocument/2006/relationships/tags" Target="../tags/tag33.xml"/><Relationship Id="rId11" Type="http://schemas.openxmlformats.org/officeDocument/2006/relationships/image" Target="../media/image24.png"/><Relationship Id="rId5" Type="http://schemas.openxmlformats.org/officeDocument/2006/relationships/tags" Target="../tags/tag32.xml"/><Relationship Id="rId10" Type="http://schemas.microsoft.com/office/2007/relationships/hdphoto" Target="../media/hdphoto4.wdp"/><Relationship Id="rId4" Type="http://schemas.openxmlformats.org/officeDocument/2006/relationships/tags" Target="../tags/tag31.xml"/><Relationship Id="rId9"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a:t>Building Social Games for Windows 8 with Windows Azure </a:t>
            </a:r>
          </a:p>
        </p:txBody>
      </p:sp>
      <p:sp>
        <p:nvSpPr>
          <p:cNvPr id="5" name="Text Placeholder 4"/>
          <p:cNvSpPr>
            <a:spLocks noGrp="1"/>
          </p:cNvSpPr>
          <p:nvPr>
            <p:ph type="body" sz="quarter" idx="11"/>
          </p:nvPr>
        </p:nvSpPr>
        <p:spPr>
          <a:xfrm>
            <a:off x="519113" y="4612341"/>
            <a:ext cx="5454333" cy="1144929"/>
          </a:xfrm>
        </p:spPr>
        <p:txBody>
          <a:bodyPr/>
          <a:lstStyle/>
          <a:p>
            <a:r>
              <a:rPr lang="en-US" dirty="0" smtClean="0"/>
              <a:t>Name</a:t>
            </a:r>
          </a:p>
          <a:p>
            <a:r>
              <a:rPr lang="en-US" dirty="0" smtClean="0"/>
              <a:t>Title</a:t>
            </a:r>
          </a:p>
          <a:p>
            <a:r>
              <a:rPr lang="en-US" dirty="0" smtClean="0"/>
              <a:t>Microsoft Corporation</a:t>
            </a:r>
            <a:endParaRPr lang="en-US" dirty="0"/>
          </a:p>
        </p:txBody>
      </p:sp>
    </p:spTree>
    <p:extLst>
      <p:ext uri="{BB962C8B-B14F-4D97-AF65-F5344CB8AC3E}">
        <p14:creationId xmlns:p14="http://schemas.microsoft.com/office/powerpoint/2010/main" val="3689197485"/>
      </p:ext>
    </p:extLst>
  </p:cSld>
  <p:clrMapOvr>
    <a:masterClrMapping/>
  </p:clrMapOvr>
  <p:transition>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Picture 26"/>
          <p:cNvPicPr/>
          <p:nvPr/>
        </p:nvPicPr>
        <p:blipFill>
          <a:blip r:embed="rId9" cstate="print">
            <a:extLst>
              <a:ext uri="{28A0092B-C50C-407E-A947-70E740481C1C}">
                <a14:useLocalDpi xmlns:a14="http://schemas.microsoft.com/office/drawing/2010/main"/>
              </a:ext>
            </a:extLst>
          </a:blip>
          <a:stretch>
            <a:fillRect/>
          </a:stretch>
        </p:blipFill>
        <p:spPr>
          <a:xfrm>
            <a:off x="1422653" y="1392353"/>
            <a:ext cx="3108960" cy="1746885"/>
          </a:xfrm>
          <a:prstGeom prst="rect">
            <a:avLst/>
          </a:prstGeom>
        </p:spPr>
      </p:pic>
      <p:sp>
        <p:nvSpPr>
          <p:cNvPr id="28" name="Rectangle 27"/>
          <p:cNvSpPr/>
          <p:nvPr>
            <p:custDataLst>
              <p:tags r:id="rId1"/>
            </p:custDataLst>
          </p:nvPr>
        </p:nvSpPr>
        <p:spPr bwMode="auto">
          <a:xfrm>
            <a:off x="9198014" y="2341087"/>
            <a:ext cx="303762" cy="36304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p>
            <a:pPr algn="ctr" defTabSz="913788" fontAlgn="base">
              <a:spcBef>
                <a:spcPct val="0"/>
              </a:spcBef>
              <a:spcAft>
                <a:spcPct val="0"/>
              </a:spcAft>
            </a:pPr>
            <a:endParaRPr lang="en-US" sz="2000" dirty="0">
              <a:ln>
                <a:solidFill>
                  <a:schemeClr val="bg1">
                    <a:alpha val="0"/>
                  </a:schemeClr>
                </a:solidFill>
              </a:ln>
              <a:solidFill>
                <a:schemeClr val="bg1"/>
              </a:solidFill>
            </a:endParaRPr>
          </a:p>
        </p:txBody>
      </p:sp>
      <p:sp>
        <p:nvSpPr>
          <p:cNvPr id="30" name="Rectangle 29"/>
          <p:cNvSpPr/>
          <p:nvPr>
            <p:custDataLst>
              <p:tags r:id="rId2"/>
            </p:custDataLst>
          </p:nvPr>
        </p:nvSpPr>
        <p:spPr bwMode="auto">
          <a:xfrm>
            <a:off x="9548852" y="2341087"/>
            <a:ext cx="303762" cy="36304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p>
            <a:pPr algn="ctr" defTabSz="913788" fontAlgn="base">
              <a:spcBef>
                <a:spcPct val="0"/>
              </a:spcBef>
              <a:spcAft>
                <a:spcPct val="0"/>
              </a:spcAft>
            </a:pPr>
            <a:endParaRPr lang="en-US" sz="2000" dirty="0">
              <a:ln>
                <a:solidFill>
                  <a:schemeClr val="bg1">
                    <a:alpha val="0"/>
                  </a:schemeClr>
                </a:solidFill>
              </a:ln>
              <a:solidFill>
                <a:schemeClr val="bg1"/>
              </a:solidFill>
            </a:endParaRPr>
          </a:p>
        </p:txBody>
      </p:sp>
      <p:sp>
        <p:nvSpPr>
          <p:cNvPr id="31" name="Rectangle 30"/>
          <p:cNvSpPr/>
          <p:nvPr>
            <p:custDataLst>
              <p:tags r:id="rId3"/>
            </p:custDataLst>
          </p:nvPr>
        </p:nvSpPr>
        <p:spPr bwMode="auto">
          <a:xfrm>
            <a:off x="9899690" y="2341087"/>
            <a:ext cx="303762" cy="36304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p>
            <a:pPr algn="ctr" defTabSz="913788" fontAlgn="base">
              <a:spcBef>
                <a:spcPct val="0"/>
              </a:spcBef>
              <a:spcAft>
                <a:spcPct val="0"/>
              </a:spcAft>
            </a:pPr>
            <a:endParaRPr lang="en-US" sz="2000" dirty="0">
              <a:ln>
                <a:solidFill>
                  <a:schemeClr val="bg1">
                    <a:alpha val="0"/>
                  </a:schemeClr>
                </a:solidFill>
              </a:ln>
              <a:solidFill>
                <a:schemeClr val="bg1"/>
              </a:solidFill>
            </a:endParaRPr>
          </a:p>
        </p:txBody>
      </p:sp>
      <p:sp>
        <p:nvSpPr>
          <p:cNvPr id="32" name="Rectangle 31"/>
          <p:cNvSpPr/>
          <p:nvPr>
            <p:custDataLst>
              <p:tags r:id="rId4"/>
            </p:custDataLst>
          </p:nvPr>
        </p:nvSpPr>
        <p:spPr bwMode="auto">
          <a:xfrm>
            <a:off x="10250527" y="2341087"/>
            <a:ext cx="303762" cy="36304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p>
            <a:pPr algn="ctr" defTabSz="913788" fontAlgn="base">
              <a:spcBef>
                <a:spcPct val="0"/>
              </a:spcBef>
              <a:spcAft>
                <a:spcPct val="0"/>
              </a:spcAft>
            </a:pPr>
            <a:endParaRPr lang="en-US" sz="2000" dirty="0">
              <a:ln>
                <a:solidFill>
                  <a:schemeClr val="bg1">
                    <a:alpha val="0"/>
                  </a:schemeClr>
                </a:solidFill>
              </a:ln>
              <a:solidFill>
                <a:schemeClr val="bg1"/>
              </a:solidFill>
            </a:endParaRPr>
          </a:p>
        </p:txBody>
      </p:sp>
      <p:pic>
        <p:nvPicPr>
          <p:cNvPr id="33" name="Picture 32" descr="Description: C:\Users\ntotten\AppData\Local\Temp\SNAGHTML4fb9d80.PNG"/>
          <p:cNvPicPr/>
          <p:nvPr/>
        </p:nvPicPr>
        <p:blipFill>
          <a:blip r:embed="rId10" r:link="rId11">
            <a:extLst>
              <a:ext uri="{28A0092B-C50C-407E-A947-70E740481C1C}">
                <a14:useLocalDpi xmlns:a14="http://schemas.microsoft.com/office/drawing/2010/main"/>
              </a:ext>
            </a:extLst>
          </a:blip>
          <a:srcRect/>
          <a:stretch>
            <a:fillRect/>
          </a:stretch>
        </p:blipFill>
        <p:spPr bwMode="auto">
          <a:xfrm>
            <a:off x="1422653" y="3523165"/>
            <a:ext cx="2012420" cy="1106502"/>
          </a:xfrm>
          <a:prstGeom prst="rect">
            <a:avLst/>
          </a:prstGeom>
          <a:noFill/>
          <a:ln>
            <a:noFill/>
          </a:ln>
        </p:spPr>
      </p:pic>
      <p:sp>
        <p:nvSpPr>
          <p:cNvPr id="2" name="Title 1"/>
          <p:cNvSpPr>
            <a:spLocks noGrp="1"/>
          </p:cNvSpPr>
          <p:nvPr>
            <p:ph type="title"/>
          </p:nvPr>
        </p:nvSpPr>
        <p:spPr/>
        <p:txBody>
          <a:bodyPr/>
          <a:lstStyle/>
          <a:p>
            <a:r>
              <a:rPr lang="en-US" dirty="0"/>
              <a:t>Invite to Play</a:t>
            </a:r>
          </a:p>
        </p:txBody>
      </p:sp>
      <p:sp>
        <p:nvSpPr>
          <p:cNvPr id="6" name="Rectangle 5"/>
          <p:cNvSpPr/>
          <p:nvPr>
            <p:custDataLst>
              <p:tags r:id="rId5"/>
            </p:custDataLst>
          </p:nvPr>
        </p:nvSpPr>
        <p:spPr bwMode="auto">
          <a:xfrm>
            <a:off x="5848597" y="1392353"/>
            <a:ext cx="1896024" cy="910092"/>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p>
            <a:pPr algn="ctr" defTabSz="913788" fontAlgn="base">
              <a:spcBef>
                <a:spcPct val="0"/>
              </a:spcBef>
              <a:spcAft>
                <a:spcPct val="0"/>
              </a:spcAft>
            </a:pPr>
            <a:r>
              <a:rPr lang="en-US" sz="2000" dirty="0">
                <a:ln>
                  <a:solidFill>
                    <a:schemeClr val="bg1">
                      <a:alpha val="0"/>
                    </a:schemeClr>
                  </a:solidFill>
                </a:ln>
                <a:solidFill>
                  <a:schemeClr val="bg1"/>
                </a:solidFill>
              </a:rPr>
              <a:t>Game Services</a:t>
            </a:r>
          </a:p>
        </p:txBody>
      </p:sp>
      <p:grpSp>
        <p:nvGrpSpPr>
          <p:cNvPr id="29" name="Group 28"/>
          <p:cNvGrpSpPr/>
          <p:nvPr/>
        </p:nvGrpSpPr>
        <p:grpSpPr>
          <a:xfrm>
            <a:off x="5977459" y="4053071"/>
            <a:ext cx="1638300" cy="1397032"/>
            <a:chOff x="5932150" y="4828291"/>
            <a:chExt cx="1638300" cy="1397032"/>
          </a:xfrm>
        </p:grpSpPr>
        <p:pic>
          <p:nvPicPr>
            <p:cNvPr id="8" name="Picture 88"/>
            <p:cNvPicPr>
              <a:picLocks noChangeAspect="1" noChangeArrowheads="1"/>
            </p:cNvPicPr>
            <p:nvPr/>
          </p:nvPicPr>
          <p:blipFill>
            <a:blip r:embed="rId12" cstate="print">
              <a:duotone>
                <a:prstClr val="black"/>
                <a:schemeClr val="tx2">
                  <a:tint val="45000"/>
                  <a:satMod val="400000"/>
                </a:schemeClr>
              </a:duotone>
              <a:extLst>
                <a:ext uri="{BEBA8EAE-BF5A-486C-A8C5-ECC9F3942E4B}">
                  <a14:imgProps xmlns:a14="http://schemas.microsoft.com/office/drawing/2010/main">
                    <a14:imgLayer r:embed="rId13">
                      <a14:imgEffect>
                        <a14:brightnessContrast bright="-40000"/>
                      </a14:imgEffect>
                    </a14:imgLayer>
                  </a14:imgProps>
                </a:ext>
                <a:ext uri="{28A0092B-C50C-407E-A947-70E740481C1C}">
                  <a14:useLocalDpi xmlns:a14="http://schemas.microsoft.com/office/drawing/2010/main" val="0"/>
                </a:ext>
              </a:extLst>
            </a:blip>
            <a:srcRect/>
            <a:stretch>
              <a:fillRect/>
            </a:stretch>
          </p:blipFill>
          <p:spPr bwMode="auto">
            <a:xfrm>
              <a:off x="5932150" y="4828291"/>
              <a:ext cx="1638300" cy="13970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TextBox 8"/>
            <p:cNvSpPr txBox="1"/>
            <p:nvPr/>
          </p:nvSpPr>
          <p:spPr>
            <a:xfrm>
              <a:off x="6317207" y="5465298"/>
              <a:ext cx="868186" cy="553998"/>
            </a:xfrm>
            <a:prstGeom prst="rect">
              <a:avLst/>
            </a:prstGeom>
            <a:noFill/>
          </p:spPr>
          <p:txBody>
            <a:bodyPr wrap="none" lIns="0" tIns="0" rIns="0" bIns="0" rtlCol="0">
              <a:spAutoFit/>
            </a:bodyPr>
            <a:lstStyle/>
            <a:p>
              <a:pPr algn="ctr" defTabSz="913788" fontAlgn="base">
                <a:lnSpc>
                  <a:spcPct val="90000"/>
                </a:lnSpc>
                <a:spcBef>
                  <a:spcPct val="0"/>
                </a:spcBef>
                <a:spcAft>
                  <a:spcPct val="0"/>
                </a:spcAft>
                <a:buSzPct val="80000"/>
              </a:pPr>
              <a:r>
                <a:rPr lang="en-US" sz="2000" dirty="0">
                  <a:ln>
                    <a:solidFill>
                      <a:schemeClr val="bg1">
                        <a:alpha val="0"/>
                      </a:schemeClr>
                    </a:solidFill>
                  </a:ln>
                  <a:solidFill>
                    <a:schemeClr val="bg1"/>
                  </a:solidFill>
                </a:rPr>
                <a:t>WAZ</a:t>
              </a:r>
            </a:p>
            <a:p>
              <a:pPr algn="ctr" defTabSz="913788" fontAlgn="base">
                <a:lnSpc>
                  <a:spcPct val="90000"/>
                </a:lnSpc>
                <a:spcBef>
                  <a:spcPct val="0"/>
                </a:spcBef>
                <a:spcAft>
                  <a:spcPct val="0"/>
                </a:spcAft>
                <a:buSzPct val="80000"/>
              </a:pPr>
              <a:r>
                <a:rPr lang="en-US" sz="2000" dirty="0">
                  <a:ln>
                    <a:solidFill>
                      <a:schemeClr val="bg1">
                        <a:alpha val="0"/>
                      </a:schemeClr>
                    </a:solidFill>
                  </a:ln>
                  <a:solidFill>
                    <a:schemeClr val="bg1"/>
                  </a:solidFill>
                </a:rPr>
                <a:t>Storage</a:t>
              </a:r>
            </a:p>
          </p:txBody>
        </p:sp>
      </p:grpSp>
      <p:sp>
        <p:nvSpPr>
          <p:cNvPr id="12" name="Rectangle 11"/>
          <p:cNvSpPr/>
          <p:nvPr>
            <p:custDataLst>
              <p:tags r:id="rId6"/>
            </p:custDataLst>
          </p:nvPr>
        </p:nvSpPr>
        <p:spPr bwMode="auto">
          <a:xfrm>
            <a:off x="5848597" y="2704127"/>
            <a:ext cx="1896024" cy="910092"/>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p>
            <a:pPr algn="ctr" defTabSz="913788" fontAlgn="base">
              <a:spcBef>
                <a:spcPct val="0"/>
              </a:spcBef>
              <a:spcAft>
                <a:spcPct val="0"/>
              </a:spcAft>
            </a:pPr>
            <a:r>
              <a:rPr lang="en-US" sz="2000" dirty="0" smtClean="0">
                <a:ln>
                  <a:solidFill>
                    <a:schemeClr val="bg1">
                      <a:alpha val="0"/>
                    </a:schemeClr>
                  </a:solidFill>
                </a:ln>
                <a:solidFill>
                  <a:schemeClr val="bg1"/>
                </a:solidFill>
              </a:rPr>
              <a:t>Worker</a:t>
            </a:r>
            <a:endParaRPr lang="en-US" sz="2000" dirty="0">
              <a:ln>
                <a:solidFill>
                  <a:schemeClr val="bg1">
                    <a:alpha val="0"/>
                  </a:schemeClr>
                </a:solidFill>
              </a:ln>
              <a:solidFill>
                <a:schemeClr val="bg1"/>
              </a:solidFill>
            </a:endParaRPr>
          </a:p>
        </p:txBody>
      </p:sp>
      <p:cxnSp>
        <p:nvCxnSpPr>
          <p:cNvPr id="20" name="Straight Arrow Connector 19"/>
          <p:cNvCxnSpPr>
            <a:stCxn id="27" idx="3"/>
            <a:endCxn id="8" idx="1"/>
          </p:cNvCxnSpPr>
          <p:nvPr/>
        </p:nvCxnSpPr>
        <p:spPr>
          <a:xfrm>
            <a:off x="4531613" y="2265796"/>
            <a:ext cx="1445846" cy="2485791"/>
          </a:xfrm>
          <a:prstGeom prst="straightConnector1">
            <a:avLst/>
          </a:prstGeom>
          <a:ln w="19050">
            <a:solidFill>
              <a:schemeClr val="tx2"/>
            </a:solidFill>
            <a:tailEnd type="triangle" w="lg" len="lg"/>
          </a:ln>
        </p:spPr>
        <p:style>
          <a:lnRef idx="1">
            <a:schemeClr val="accent1"/>
          </a:lnRef>
          <a:fillRef idx="0">
            <a:schemeClr val="accent1"/>
          </a:fillRef>
          <a:effectRef idx="0">
            <a:schemeClr val="accent1"/>
          </a:effectRef>
          <a:fontRef idx="minor">
            <a:schemeClr val="tx1"/>
          </a:fontRef>
        </p:style>
      </p:cxnSp>
      <p:sp>
        <p:nvSpPr>
          <p:cNvPr id="36" name="Rectangle 35"/>
          <p:cNvSpPr/>
          <p:nvPr>
            <p:custDataLst>
              <p:tags r:id="rId7"/>
            </p:custDataLst>
          </p:nvPr>
        </p:nvSpPr>
        <p:spPr bwMode="auto">
          <a:xfrm>
            <a:off x="3471157" y="4995057"/>
            <a:ext cx="1896024" cy="91009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p>
            <a:pPr algn="ctr" defTabSz="913788" fontAlgn="base">
              <a:spcBef>
                <a:spcPct val="0"/>
              </a:spcBef>
              <a:spcAft>
                <a:spcPct val="0"/>
              </a:spcAft>
            </a:pPr>
            <a:r>
              <a:rPr lang="en-US" sz="2000" dirty="0">
                <a:ln>
                  <a:solidFill>
                    <a:schemeClr val="bg1">
                      <a:alpha val="0"/>
                    </a:schemeClr>
                  </a:solidFill>
                </a:ln>
                <a:solidFill>
                  <a:schemeClr val="bg1"/>
                </a:solidFill>
              </a:rPr>
              <a:t>Notification Services</a:t>
            </a:r>
          </a:p>
        </p:txBody>
      </p:sp>
      <p:cxnSp>
        <p:nvCxnSpPr>
          <p:cNvPr id="38" name="Straight Arrow Connector 37"/>
          <p:cNvCxnSpPr>
            <a:stCxn id="12" idx="2"/>
            <a:endCxn id="36" idx="0"/>
          </p:cNvCxnSpPr>
          <p:nvPr/>
        </p:nvCxnSpPr>
        <p:spPr>
          <a:xfrm flipH="1">
            <a:off x="4419169" y="3614219"/>
            <a:ext cx="2377440" cy="1380838"/>
          </a:xfrm>
          <a:prstGeom prst="straightConnector1">
            <a:avLst/>
          </a:prstGeom>
          <a:ln w="19050">
            <a:solidFill>
              <a:schemeClr val="tx2"/>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a:stCxn id="36" idx="1"/>
            <a:endCxn id="33" idx="2"/>
          </p:cNvCxnSpPr>
          <p:nvPr/>
        </p:nvCxnSpPr>
        <p:spPr>
          <a:xfrm flipH="1" flipV="1">
            <a:off x="2428863" y="4629667"/>
            <a:ext cx="1042294" cy="820436"/>
          </a:xfrm>
          <a:prstGeom prst="straightConnector1">
            <a:avLst/>
          </a:prstGeom>
          <a:ln w="19050">
            <a:solidFill>
              <a:schemeClr val="tx2"/>
            </a:solidFill>
            <a:tailEnd type="triangle" w="lg" len="lg"/>
          </a:ln>
        </p:spPr>
        <p:style>
          <a:lnRef idx="1">
            <a:schemeClr val="accent1"/>
          </a:lnRef>
          <a:fillRef idx="0">
            <a:schemeClr val="accent1"/>
          </a:fillRef>
          <a:effectRef idx="0">
            <a:schemeClr val="accent1"/>
          </a:effectRef>
          <a:fontRef idx="minor">
            <a:schemeClr val="tx1"/>
          </a:fontRef>
        </p:style>
      </p:cxnSp>
      <p:sp>
        <p:nvSpPr>
          <p:cNvPr id="41" name="Circular Arrow 20"/>
          <p:cNvSpPr/>
          <p:nvPr/>
        </p:nvSpPr>
        <p:spPr bwMode="auto">
          <a:xfrm>
            <a:off x="4777168" y="2902756"/>
            <a:ext cx="542020" cy="512835"/>
          </a:xfrm>
          <a:custGeom>
            <a:avLst/>
            <a:gdLst/>
            <a:ahLst/>
            <a:cxnLst/>
            <a:rect l="l" t="t" r="r" b="b"/>
            <a:pathLst>
              <a:path w="1364321" h="1290858">
                <a:moveTo>
                  <a:pt x="1312189" y="521240"/>
                </a:moveTo>
                <a:cubicBezTo>
                  <a:pt x="1379241" y="843309"/>
                  <a:pt x="1188492" y="1167020"/>
                  <a:pt x="867907" y="1263384"/>
                </a:cubicBezTo>
                <a:cubicBezTo>
                  <a:pt x="529995" y="1364956"/>
                  <a:pt x="173160" y="1176268"/>
                  <a:pt x="66869" y="839810"/>
                </a:cubicBezTo>
                <a:lnTo>
                  <a:pt x="0" y="850045"/>
                </a:lnTo>
                <a:lnTo>
                  <a:pt x="152456" y="726510"/>
                </a:lnTo>
                <a:lnTo>
                  <a:pt x="353136" y="795994"/>
                </a:lnTo>
                <a:lnTo>
                  <a:pt x="287098" y="806102"/>
                </a:lnTo>
                <a:cubicBezTo>
                  <a:pt x="372455" y="1015983"/>
                  <a:pt x="607026" y="1122486"/>
                  <a:pt x="821219" y="1048610"/>
                </a:cubicBezTo>
                <a:cubicBezTo>
                  <a:pt x="1030724" y="976351"/>
                  <a:pt x="1149194" y="756193"/>
                  <a:pt x="1094944" y="542996"/>
                </a:cubicBezTo>
                <a:lnTo>
                  <a:pt x="1215340" y="591768"/>
                </a:lnTo>
                <a:close/>
                <a:moveTo>
                  <a:pt x="745284" y="3100"/>
                </a:moveTo>
                <a:cubicBezTo>
                  <a:pt x="994626" y="27712"/>
                  <a:pt x="1217266" y="197230"/>
                  <a:pt x="1297452" y="451055"/>
                </a:cubicBezTo>
                <a:lnTo>
                  <a:pt x="1364321" y="440820"/>
                </a:lnTo>
                <a:lnTo>
                  <a:pt x="1211865" y="564355"/>
                </a:lnTo>
                <a:lnTo>
                  <a:pt x="1011185" y="494871"/>
                </a:lnTo>
                <a:lnTo>
                  <a:pt x="1077223" y="484763"/>
                </a:lnTo>
                <a:cubicBezTo>
                  <a:pt x="991354" y="273623"/>
                  <a:pt x="754642" y="167323"/>
                  <a:pt x="539785" y="243415"/>
                </a:cubicBezTo>
                <a:cubicBezTo>
                  <a:pt x="331664" y="317122"/>
                  <a:pt x="215315" y="536727"/>
                  <a:pt x="269858" y="748290"/>
                </a:cubicBezTo>
                <a:lnTo>
                  <a:pt x="149014" y="699422"/>
                </a:lnTo>
                <a:lnTo>
                  <a:pt x="52313" y="769932"/>
                </a:lnTo>
                <a:cubicBezTo>
                  <a:pt x="-14595" y="450322"/>
                  <a:pt x="172911" y="127612"/>
                  <a:pt x="491328" y="29033"/>
                </a:cubicBezTo>
                <a:cubicBezTo>
                  <a:pt x="576089" y="2792"/>
                  <a:pt x="662170" y="-5105"/>
                  <a:pt x="745284" y="3100"/>
                </a:cubicBezTo>
                <a:close/>
              </a:path>
            </a:pathLst>
          </a:cu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cxnSp>
        <p:nvCxnSpPr>
          <p:cNvPr id="23" name="Straight Arrow Connector 22"/>
          <p:cNvCxnSpPr>
            <a:stCxn id="27" idx="3"/>
          </p:cNvCxnSpPr>
          <p:nvPr/>
        </p:nvCxnSpPr>
        <p:spPr>
          <a:xfrm flipV="1">
            <a:off x="4531613" y="1847400"/>
            <a:ext cx="1316984" cy="418396"/>
          </a:xfrm>
          <a:prstGeom prst="straightConnector1">
            <a:avLst/>
          </a:prstGeom>
          <a:ln w="19050">
            <a:solidFill>
              <a:schemeClr val="tx2"/>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endCxn id="28" idx="1"/>
          </p:cNvCxnSpPr>
          <p:nvPr/>
        </p:nvCxnSpPr>
        <p:spPr>
          <a:xfrm>
            <a:off x="7744621" y="1847399"/>
            <a:ext cx="1453393" cy="675208"/>
          </a:xfrm>
          <a:prstGeom prst="straightConnector1">
            <a:avLst/>
          </a:prstGeom>
          <a:ln w="19050">
            <a:solidFill>
              <a:schemeClr val="tx2"/>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a:endCxn id="28" idx="1"/>
          </p:cNvCxnSpPr>
          <p:nvPr/>
        </p:nvCxnSpPr>
        <p:spPr>
          <a:xfrm flipV="1">
            <a:off x="7744621" y="2522607"/>
            <a:ext cx="1453393" cy="636566"/>
          </a:xfrm>
          <a:prstGeom prst="straightConnector1">
            <a:avLst/>
          </a:prstGeom>
          <a:ln w="19050">
            <a:solidFill>
              <a:schemeClr val="tx2"/>
            </a:solidFill>
            <a:tailEnd type="triangle" w="lg" len="lg"/>
          </a:ln>
        </p:spPr>
        <p:style>
          <a:lnRef idx="1">
            <a:schemeClr val="accent1"/>
          </a:lnRef>
          <a:fillRef idx="0">
            <a:schemeClr val="accent1"/>
          </a:fillRef>
          <a:effectRef idx="0">
            <a:schemeClr val="accent1"/>
          </a:effectRef>
          <a:fontRef idx="minor">
            <a:schemeClr val="tx1"/>
          </a:fontRef>
        </p:style>
      </p:cxnSp>
      <p:sp>
        <p:nvSpPr>
          <p:cNvPr id="26" name="Arc 25"/>
          <p:cNvSpPr/>
          <p:nvPr/>
        </p:nvSpPr>
        <p:spPr>
          <a:xfrm>
            <a:off x="6983029" y="3168266"/>
            <a:ext cx="1522339" cy="1522339"/>
          </a:xfrm>
          <a:prstGeom prst="arc">
            <a:avLst>
              <a:gd name="adj1" fmla="val 16200000"/>
              <a:gd name="adj2" fmla="val 5877784"/>
            </a:avLst>
          </a:prstGeom>
          <a:ln w="19050">
            <a:solidFill>
              <a:schemeClr val="tx2"/>
            </a:solidFill>
            <a:tail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00569991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wipe(down)">
                                      <p:cBhvr>
                                        <p:cTn id="7" dur="500"/>
                                        <p:tgtEl>
                                          <p:spTgt spid="2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24"/>
                                        </p:tgtEl>
                                        <p:attrNameLst>
                                          <p:attrName>style.visibility</p:attrName>
                                        </p:attrNameLst>
                                      </p:cBhvr>
                                      <p:to>
                                        <p:strVal val="visible"/>
                                      </p:to>
                                    </p:set>
                                    <p:animEffect transition="in" filter="wipe(left)">
                                      <p:cBhvr>
                                        <p:cTn id="12" dur="500"/>
                                        <p:tgtEl>
                                          <p:spTgt spid="24"/>
                                        </p:tgtEl>
                                      </p:cBhvr>
                                    </p:animEffect>
                                  </p:childTnLst>
                                </p:cTn>
                              </p:par>
                              <p:par>
                                <p:cTn id="13" presetID="22" presetClass="exit" presetSubtype="8" fill="hold" nodeType="withEffect">
                                  <p:stCondLst>
                                    <p:cond delay="0"/>
                                  </p:stCondLst>
                                  <p:childTnLst>
                                    <p:animEffect transition="out" filter="wipe(left)">
                                      <p:cBhvr>
                                        <p:cTn id="14" dur="500"/>
                                        <p:tgtEl>
                                          <p:spTgt spid="23"/>
                                        </p:tgtEl>
                                      </p:cBhvr>
                                    </p:animEffect>
                                    <p:set>
                                      <p:cBhvr>
                                        <p:cTn id="15" dur="1" fill="hold">
                                          <p:stCondLst>
                                            <p:cond delay="499"/>
                                          </p:stCondLst>
                                        </p:cTn>
                                        <p:tgtEl>
                                          <p:spTgt spid="23"/>
                                        </p:tgtEl>
                                        <p:attrNameLst>
                                          <p:attrName>style.visibility</p:attrName>
                                        </p:attrNameLst>
                                      </p:cBhvr>
                                      <p:to>
                                        <p:strVal val="hidden"/>
                                      </p:to>
                                    </p:se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nodeType="clickEffect">
                                  <p:stCondLst>
                                    <p:cond delay="0"/>
                                  </p:stCondLst>
                                  <p:childTnLst>
                                    <p:set>
                                      <p:cBhvr>
                                        <p:cTn id="19" dur="1" fill="hold">
                                          <p:stCondLst>
                                            <p:cond delay="0"/>
                                          </p:stCondLst>
                                        </p:cTn>
                                        <p:tgtEl>
                                          <p:spTgt spid="25"/>
                                        </p:tgtEl>
                                        <p:attrNameLst>
                                          <p:attrName>style.visibility</p:attrName>
                                        </p:attrNameLst>
                                      </p:cBhvr>
                                      <p:to>
                                        <p:strVal val="visible"/>
                                      </p:to>
                                    </p:set>
                                    <p:animEffect transition="in" filter="wipe(left)">
                                      <p:cBhvr>
                                        <p:cTn id="20" dur="500"/>
                                        <p:tgtEl>
                                          <p:spTgt spid="25"/>
                                        </p:tgtEl>
                                      </p:cBhvr>
                                    </p:animEffect>
                                  </p:childTnLst>
                                </p:cTn>
                              </p:par>
                              <p:par>
                                <p:cTn id="21" presetID="22" presetClass="exit" presetSubtype="2" fill="hold" nodeType="withEffect">
                                  <p:stCondLst>
                                    <p:cond delay="0"/>
                                  </p:stCondLst>
                                  <p:childTnLst>
                                    <p:animEffect transition="out" filter="wipe(right)">
                                      <p:cBhvr>
                                        <p:cTn id="22" dur="500"/>
                                        <p:tgtEl>
                                          <p:spTgt spid="24"/>
                                        </p:tgtEl>
                                      </p:cBhvr>
                                    </p:animEffect>
                                    <p:set>
                                      <p:cBhvr>
                                        <p:cTn id="23" dur="1" fill="hold">
                                          <p:stCondLst>
                                            <p:cond delay="499"/>
                                          </p:stCondLst>
                                        </p:cTn>
                                        <p:tgtEl>
                                          <p:spTgt spid="24"/>
                                        </p:tgtEl>
                                        <p:attrNameLst>
                                          <p:attrName>style.visibility</p:attrName>
                                        </p:attrNameLst>
                                      </p:cBhvr>
                                      <p:to>
                                        <p:strVal val="hidden"/>
                                      </p:to>
                                    </p:set>
                                  </p:childTnLst>
                                </p:cTn>
                              </p:par>
                            </p:childTnLst>
                          </p:cTn>
                        </p:par>
                      </p:childTnLst>
                    </p:cTn>
                  </p:par>
                  <p:par>
                    <p:cTn id="24" fill="hold">
                      <p:stCondLst>
                        <p:cond delay="indefinite"/>
                      </p:stCondLst>
                      <p:childTnLst>
                        <p:par>
                          <p:cTn id="25" fill="hold">
                            <p:stCondLst>
                              <p:cond delay="0"/>
                            </p:stCondLst>
                            <p:childTnLst>
                              <p:par>
                                <p:cTn id="26" presetID="21" presetClass="entr" presetSubtype="1" fill="hold" grpId="0" nodeType="clickEffect">
                                  <p:stCondLst>
                                    <p:cond delay="0"/>
                                  </p:stCondLst>
                                  <p:childTnLst>
                                    <p:set>
                                      <p:cBhvr>
                                        <p:cTn id="27" dur="1" fill="hold">
                                          <p:stCondLst>
                                            <p:cond delay="0"/>
                                          </p:stCondLst>
                                        </p:cTn>
                                        <p:tgtEl>
                                          <p:spTgt spid="26"/>
                                        </p:tgtEl>
                                        <p:attrNameLst>
                                          <p:attrName>style.visibility</p:attrName>
                                        </p:attrNameLst>
                                      </p:cBhvr>
                                      <p:to>
                                        <p:strVal val="visible"/>
                                      </p:to>
                                    </p:set>
                                    <p:animEffect transition="in" filter="wheel(1)">
                                      <p:cBhvr>
                                        <p:cTn id="28" dur="600"/>
                                        <p:tgtEl>
                                          <p:spTgt spid="26"/>
                                        </p:tgtEl>
                                      </p:cBhvr>
                                    </p:animEffect>
                                  </p:childTnLst>
                                </p:cTn>
                              </p:par>
                              <p:par>
                                <p:cTn id="29" presetID="22" presetClass="exit" presetSubtype="2" fill="hold" nodeType="withEffect">
                                  <p:stCondLst>
                                    <p:cond delay="0"/>
                                  </p:stCondLst>
                                  <p:childTnLst>
                                    <p:animEffect transition="out" filter="wipe(right)">
                                      <p:cBhvr>
                                        <p:cTn id="30" dur="500"/>
                                        <p:tgtEl>
                                          <p:spTgt spid="25"/>
                                        </p:tgtEl>
                                      </p:cBhvr>
                                    </p:animEffect>
                                    <p:set>
                                      <p:cBhvr>
                                        <p:cTn id="31" dur="1" fill="hold">
                                          <p:stCondLst>
                                            <p:cond delay="499"/>
                                          </p:stCondLst>
                                        </p:cTn>
                                        <p:tgtEl>
                                          <p:spTgt spid="25"/>
                                        </p:tgtEl>
                                        <p:attrNameLst>
                                          <p:attrName>style.visibility</p:attrName>
                                        </p:attrNameLst>
                                      </p:cBhvr>
                                      <p:to>
                                        <p:strVal val="hidden"/>
                                      </p:to>
                                    </p:set>
                                  </p:childTnLst>
                                </p:cTn>
                              </p:par>
                            </p:childTnLst>
                          </p:cTn>
                        </p:par>
                      </p:childTnLst>
                    </p:cTn>
                  </p:par>
                  <p:par>
                    <p:cTn id="32" fill="hold">
                      <p:stCondLst>
                        <p:cond delay="indefinite"/>
                      </p:stCondLst>
                      <p:childTnLst>
                        <p:par>
                          <p:cTn id="33" fill="hold">
                            <p:stCondLst>
                              <p:cond delay="0"/>
                            </p:stCondLst>
                            <p:childTnLst>
                              <p:par>
                                <p:cTn id="34" presetID="22" presetClass="entr" presetSubtype="1" fill="hold" nodeType="clickEffect">
                                  <p:stCondLst>
                                    <p:cond delay="0"/>
                                  </p:stCondLst>
                                  <p:childTnLst>
                                    <p:set>
                                      <p:cBhvr>
                                        <p:cTn id="35" dur="1" fill="hold">
                                          <p:stCondLst>
                                            <p:cond delay="0"/>
                                          </p:stCondLst>
                                        </p:cTn>
                                        <p:tgtEl>
                                          <p:spTgt spid="38"/>
                                        </p:tgtEl>
                                        <p:attrNameLst>
                                          <p:attrName>style.visibility</p:attrName>
                                        </p:attrNameLst>
                                      </p:cBhvr>
                                      <p:to>
                                        <p:strVal val="visible"/>
                                      </p:to>
                                    </p:set>
                                    <p:animEffect transition="in" filter="wipe(up)">
                                      <p:cBhvr>
                                        <p:cTn id="36" dur="500"/>
                                        <p:tgtEl>
                                          <p:spTgt spid="38"/>
                                        </p:tgtEl>
                                      </p:cBhvr>
                                    </p:animEffect>
                                  </p:childTnLst>
                                </p:cTn>
                              </p:par>
                              <p:par>
                                <p:cTn id="37" presetID="10" presetClass="exit" presetSubtype="0" fill="hold" grpId="1" nodeType="withEffect">
                                  <p:stCondLst>
                                    <p:cond delay="0"/>
                                  </p:stCondLst>
                                  <p:childTnLst>
                                    <p:animEffect transition="out" filter="fade">
                                      <p:cBhvr>
                                        <p:cTn id="38" dur="500"/>
                                        <p:tgtEl>
                                          <p:spTgt spid="26"/>
                                        </p:tgtEl>
                                      </p:cBhvr>
                                    </p:animEffect>
                                    <p:set>
                                      <p:cBhvr>
                                        <p:cTn id="39" dur="1" fill="hold">
                                          <p:stCondLst>
                                            <p:cond delay="499"/>
                                          </p:stCondLst>
                                        </p:cTn>
                                        <p:tgtEl>
                                          <p:spTgt spid="26"/>
                                        </p:tgtEl>
                                        <p:attrNameLst>
                                          <p:attrName>style.visibility</p:attrName>
                                        </p:attrNameLst>
                                      </p:cBhvr>
                                      <p:to>
                                        <p:strVal val="hidden"/>
                                      </p:to>
                                    </p:set>
                                  </p:childTnLst>
                                </p:cTn>
                              </p:par>
                            </p:childTnLst>
                          </p:cTn>
                        </p:par>
                      </p:childTnLst>
                    </p:cTn>
                  </p:par>
                  <p:par>
                    <p:cTn id="40" fill="hold">
                      <p:stCondLst>
                        <p:cond delay="indefinite"/>
                      </p:stCondLst>
                      <p:childTnLst>
                        <p:par>
                          <p:cTn id="41" fill="hold">
                            <p:stCondLst>
                              <p:cond delay="0"/>
                            </p:stCondLst>
                            <p:childTnLst>
                              <p:par>
                                <p:cTn id="42" presetID="22" presetClass="entr" presetSubtype="4" fill="hold" nodeType="clickEffect">
                                  <p:stCondLst>
                                    <p:cond delay="0"/>
                                  </p:stCondLst>
                                  <p:childTnLst>
                                    <p:set>
                                      <p:cBhvr>
                                        <p:cTn id="43" dur="1" fill="hold">
                                          <p:stCondLst>
                                            <p:cond delay="0"/>
                                          </p:stCondLst>
                                        </p:cTn>
                                        <p:tgtEl>
                                          <p:spTgt spid="40"/>
                                        </p:tgtEl>
                                        <p:attrNameLst>
                                          <p:attrName>style.visibility</p:attrName>
                                        </p:attrNameLst>
                                      </p:cBhvr>
                                      <p:to>
                                        <p:strVal val="visible"/>
                                      </p:to>
                                    </p:set>
                                    <p:animEffect transition="in" filter="wipe(down)">
                                      <p:cBhvr>
                                        <p:cTn id="44" dur="500"/>
                                        <p:tgtEl>
                                          <p:spTgt spid="40"/>
                                        </p:tgtEl>
                                      </p:cBhvr>
                                    </p:animEffect>
                                  </p:childTnLst>
                                </p:cTn>
                              </p:par>
                              <p:par>
                                <p:cTn id="45" presetID="22" presetClass="exit" presetSubtype="1" fill="hold" nodeType="withEffect">
                                  <p:stCondLst>
                                    <p:cond delay="0"/>
                                  </p:stCondLst>
                                  <p:childTnLst>
                                    <p:animEffect transition="out" filter="wipe(up)">
                                      <p:cBhvr>
                                        <p:cTn id="46" dur="500"/>
                                        <p:tgtEl>
                                          <p:spTgt spid="38"/>
                                        </p:tgtEl>
                                      </p:cBhvr>
                                    </p:animEffect>
                                    <p:set>
                                      <p:cBhvr>
                                        <p:cTn id="47" dur="1" fill="hold">
                                          <p:stCondLst>
                                            <p:cond delay="499"/>
                                          </p:stCondLst>
                                        </p:cTn>
                                        <p:tgtEl>
                                          <p:spTgt spid="3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6" grpId="1"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p:cNvPicPr/>
          <p:nvPr/>
        </p:nvPicPr>
        <p:blipFill>
          <a:blip r:embed="rId8" cstate="print">
            <a:extLst>
              <a:ext uri="{28A0092B-C50C-407E-A947-70E740481C1C}">
                <a14:useLocalDpi xmlns:a14="http://schemas.microsoft.com/office/drawing/2010/main"/>
              </a:ext>
            </a:extLst>
          </a:blip>
          <a:stretch>
            <a:fillRect/>
          </a:stretch>
        </p:blipFill>
        <p:spPr>
          <a:xfrm>
            <a:off x="1422653" y="1392353"/>
            <a:ext cx="3108960" cy="1746885"/>
          </a:xfrm>
          <a:prstGeom prst="rect">
            <a:avLst/>
          </a:prstGeom>
        </p:spPr>
      </p:pic>
      <p:sp>
        <p:nvSpPr>
          <p:cNvPr id="23" name="Rectangle 22"/>
          <p:cNvSpPr/>
          <p:nvPr>
            <p:custDataLst>
              <p:tags r:id="rId1"/>
            </p:custDataLst>
          </p:nvPr>
        </p:nvSpPr>
        <p:spPr bwMode="auto">
          <a:xfrm>
            <a:off x="9198014" y="2341087"/>
            <a:ext cx="303762" cy="36304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p>
            <a:pPr algn="ctr" defTabSz="913788" fontAlgn="base">
              <a:spcBef>
                <a:spcPct val="0"/>
              </a:spcBef>
              <a:spcAft>
                <a:spcPct val="0"/>
              </a:spcAft>
            </a:pPr>
            <a:endParaRPr lang="en-US" sz="2000" dirty="0">
              <a:ln>
                <a:solidFill>
                  <a:schemeClr val="bg1">
                    <a:alpha val="0"/>
                  </a:schemeClr>
                </a:solidFill>
              </a:ln>
              <a:solidFill>
                <a:schemeClr val="bg1"/>
              </a:solidFill>
            </a:endParaRPr>
          </a:p>
        </p:txBody>
      </p:sp>
      <p:sp>
        <p:nvSpPr>
          <p:cNvPr id="24" name="Rectangle 23"/>
          <p:cNvSpPr/>
          <p:nvPr>
            <p:custDataLst>
              <p:tags r:id="rId2"/>
            </p:custDataLst>
          </p:nvPr>
        </p:nvSpPr>
        <p:spPr bwMode="auto">
          <a:xfrm>
            <a:off x="9548852" y="2341087"/>
            <a:ext cx="303762" cy="36304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p>
            <a:pPr algn="ctr" defTabSz="913788" fontAlgn="base">
              <a:spcBef>
                <a:spcPct val="0"/>
              </a:spcBef>
              <a:spcAft>
                <a:spcPct val="0"/>
              </a:spcAft>
            </a:pPr>
            <a:endParaRPr lang="en-US" sz="2000" dirty="0">
              <a:ln>
                <a:solidFill>
                  <a:schemeClr val="bg1">
                    <a:alpha val="0"/>
                  </a:schemeClr>
                </a:solidFill>
              </a:ln>
              <a:solidFill>
                <a:schemeClr val="bg1"/>
              </a:solidFill>
            </a:endParaRPr>
          </a:p>
        </p:txBody>
      </p:sp>
      <p:sp>
        <p:nvSpPr>
          <p:cNvPr id="26" name="Rectangle 25"/>
          <p:cNvSpPr/>
          <p:nvPr>
            <p:custDataLst>
              <p:tags r:id="rId3"/>
            </p:custDataLst>
          </p:nvPr>
        </p:nvSpPr>
        <p:spPr bwMode="auto">
          <a:xfrm>
            <a:off x="9899690" y="2341087"/>
            <a:ext cx="303762" cy="36304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p>
            <a:pPr algn="ctr" defTabSz="913788" fontAlgn="base">
              <a:spcBef>
                <a:spcPct val="0"/>
              </a:spcBef>
              <a:spcAft>
                <a:spcPct val="0"/>
              </a:spcAft>
            </a:pPr>
            <a:endParaRPr lang="en-US" sz="2000" dirty="0">
              <a:ln>
                <a:solidFill>
                  <a:schemeClr val="bg1">
                    <a:alpha val="0"/>
                  </a:schemeClr>
                </a:solidFill>
              </a:ln>
              <a:solidFill>
                <a:schemeClr val="bg1"/>
              </a:solidFill>
            </a:endParaRPr>
          </a:p>
        </p:txBody>
      </p:sp>
      <p:sp>
        <p:nvSpPr>
          <p:cNvPr id="27" name="Rectangle 26"/>
          <p:cNvSpPr/>
          <p:nvPr>
            <p:custDataLst>
              <p:tags r:id="rId4"/>
            </p:custDataLst>
          </p:nvPr>
        </p:nvSpPr>
        <p:spPr bwMode="auto">
          <a:xfrm>
            <a:off x="10250527" y="2341087"/>
            <a:ext cx="303762" cy="36304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p>
            <a:pPr algn="ctr" defTabSz="913788" fontAlgn="base">
              <a:spcBef>
                <a:spcPct val="0"/>
              </a:spcBef>
              <a:spcAft>
                <a:spcPct val="0"/>
              </a:spcAft>
            </a:pPr>
            <a:endParaRPr lang="en-US" sz="2000" dirty="0">
              <a:ln>
                <a:solidFill>
                  <a:schemeClr val="bg1">
                    <a:alpha val="0"/>
                  </a:schemeClr>
                </a:solidFill>
              </a:ln>
              <a:solidFill>
                <a:schemeClr val="bg1"/>
              </a:solidFill>
            </a:endParaRPr>
          </a:p>
        </p:txBody>
      </p:sp>
      <p:pic>
        <p:nvPicPr>
          <p:cNvPr id="28" name="Picture 27" descr="Description: C:\Users\ntotten\AppData\Local\Temp\SNAGHTML4fb9d80.PNG"/>
          <p:cNvPicPr/>
          <p:nvPr/>
        </p:nvPicPr>
        <p:blipFill>
          <a:blip r:embed="rId9" r:link="rId10">
            <a:extLst>
              <a:ext uri="{28A0092B-C50C-407E-A947-70E740481C1C}">
                <a14:useLocalDpi xmlns:a14="http://schemas.microsoft.com/office/drawing/2010/main"/>
              </a:ext>
            </a:extLst>
          </a:blip>
          <a:srcRect/>
          <a:stretch>
            <a:fillRect/>
          </a:stretch>
        </p:blipFill>
        <p:spPr bwMode="auto">
          <a:xfrm>
            <a:off x="1422653" y="3523165"/>
            <a:ext cx="2012420" cy="1106502"/>
          </a:xfrm>
          <a:prstGeom prst="rect">
            <a:avLst/>
          </a:prstGeom>
          <a:noFill/>
          <a:ln>
            <a:noFill/>
          </a:ln>
        </p:spPr>
      </p:pic>
      <p:sp>
        <p:nvSpPr>
          <p:cNvPr id="34" name="Arc 33"/>
          <p:cNvSpPr/>
          <p:nvPr/>
        </p:nvSpPr>
        <p:spPr>
          <a:xfrm>
            <a:off x="6983029" y="3168266"/>
            <a:ext cx="1522339" cy="1522339"/>
          </a:xfrm>
          <a:prstGeom prst="arc">
            <a:avLst>
              <a:gd name="adj1" fmla="val 14013477"/>
              <a:gd name="adj2" fmla="val 5877784"/>
            </a:avLst>
          </a:prstGeom>
          <a:ln w="19050">
            <a:solidFill>
              <a:schemeClr val="tx2"/>
            </a:solidFill>
            <a:tail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 name="Title 1"/>
          <p:cNvSpPr>
            <a:spLocks noGrp="1"/>
          </p:cNvSpPr>
          <p:nvPr>
            <p:ph type="title"/>
          </p:nvPr>
        </p:nvSpPr>
        <p:spPr/>
        <p:txBody>
          <a:bodyPr/>
          <a:lstStyle/>
          <a:p>
            <a:r>
              <a:rPr lang="en-US" dirty="0"/>
              <a:t>Accept a Game Invite</a:t>
            </a:r>
          </a:p>
        </p:txBody>
      </p:sp>
      <p:sp>
        <p:nvSpPr>
          <p:cNvPr id="6" name="Rectangle 5"/>
          <p:cNvSpPr/>
          <p:nvPr>
            <p:custDataLst>
              <p:tags r:id="rId5"/>
            </p:custDataLst>
          </p:nvPr>
        </p:nvSpPr>
        <p:spPr bwMode="auto">
          <a:xfrm>
            <a:off x="5848597" y="1392353"/>
            <a:ext cx="1896024" cy="910092"/>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p>
            <a:pPr algn="ctr" defTabSz="913788" fontAlgn="base">
              <a:spcBef>
                <a:spcPct val="0"/>
              </a:spcBef>
              <a:spcAft>
                <a:spcPct val="0"/>
              </a:spcAft>
            </a:pPr>
            <a:r>
              <a:rPr lang="en-US" sz="2000" dirty="0">
                <a:ln>
                  <a:solidFill>
                    <a:schemeClr val="bg1">
                      <a:alpha val="0"/>
                    </a:schemeClr>
                  </a:solidFill>
                </a:ln>
                <a:solidFill>
                  <a:schemeClr val="bg1"/>
                </a:solidFill>
              </a:rPr>
              <a:t>Game Services</a:t>
            </a:r>
          </a:p>
        </p:txBody>
      </p:sp>
      <p:grpSp>
        <p:nvGrpSpPr>
          <p:cNvPr id="29" name="Group 28"/>
          <p:cNvGrpSpPr/>
          <p:nvPr/>
        </p:nvGrpSpPr>
        <p:grpSpPr>
          <a:xfrm>
            <a:off x="5977459" y="4053071"/>
            <a:ext cx="1638300" cy="1397032"/>
            <a:chOff x="5932150" y="4828291"/>
            <a:chExt cx="1638300" cy="1397032"/>
          </a:xfrm>
        </p:grpSpPr>
        <p:pic>
          <p:nvPicPr>
            <p:cNvPr id="8" name="Picture 88"/>
            <p:cNvPicPr>
              <a:picLocks noChangeAspect="1" noChangeArrowheads="1"/>
            </p:cNvPicPr>
            <p:nvPr/>
          </p:nvPicPr>
          <p:blipFill>
            <a:blip r:embed="rId11" cstate="print">
              <a:duotone>
                <a:prstClr val="black"/>
                <a:schemeClr val="tx2">
                  <a:tint val="45000"/>
                  <a:satMod val="400000"/>
                </a:schemeClr>
              </a:duotone>
              <a:extLst>
                <a:ext uri="{BEBA8EAE-BF5A-486C-A8C5-ECC9F3942E4B}">
                  <a14:imgProps xmlns:a14="http://schemas.microsoft.com/office/drawing/2010/main">
                    <a14:imgLayer r:embed="rId12">
                      <a14:imgEffect>
                        <a14:brightnessContrast bright="-40000"/>
                      </a14:imgEffect>
                    </a14:imgLayer>
                  </a14:imgProps>
                </a:ext>
                <a:ext uri="{28A0092B-C50C-407E-A947-70E740481C1C}">
                  <a14:useLocalDpi xmlns:a14="http://schemas.microsoft.com/office/drawing/2010/main" val="0"/>
                </a:ext>
              </a:extLst>
            </a:blip>
            <a:srcRect/>
            <a:stretch>
              <a:fillRect/>
            </a:stretch>
          </p:blipFill>
          <p:spPr bwMode="auto">
            <a:xfrm>
              <a:off x="5932150" y="4828291"/>
              <a:ext cx="1638300" cy="13970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TextBox 8"/>
            <p:cNvSpPr txBox="1"/>
            <p:nvPr/>
          </p:nvSpPr>
          <p:spPr>
            <a:xfrm>
              <a:off x="6317207" y="5465298"/>
              <a:ext cx="868186" cy="553998"/>
            </a:xfrm>
            <a:prstGeom prst="rect">
              <a:avLst/>
            </a:prstGeom>
            <a:noFill/>
          </p:spPr>
          <p:txBody>
            <a:bodyPr wrap="none" lIns="0" tIns="0" rIns="0" bIns="0" rtlCol="0">
              <a:spAutoFit/>
            </a:bodyPr>
            <a:lstStyle/>
            <a:p>
              <a:pPr algn="ctr" defTabSz="913788" fontAlgn="base">
                <a:lnSpc>
                  <a:spcPct val="90000"/>
                </a:lnSpc>
                <a:spcBef>
                  <a:spcPct val="0"/>
                </a:spcBef>
                <a:spcAft>
                  <a:spcPct val="0"/>
                </a:spcAft>
                <a:buSzPct val="80000"/>
              </a:pPr>
              <a:r>
                <a:rPr lang="en-US" sz="2000" dirty="0">
                  <a:ln>
                    <a:solidFill>
                      <a:schemeClr val="bg1">
                        <a:alpha val="0"/>
                      </a:schemeClr>
                    </a:solidFill>
                  </a:ln>
                  <a:solidFill>
                    <a:schemeClr val="bg1"/>
                  </a:solidFill>
                </a:rPr>
                <a:t>WAZ</a:t>
              </a:r>
            </a:p>
            <a:p>
              <a:pPr algn="ctr" defTabSz="913788" fontAlgn="base">
                <a:lnSpc>
                  <a:spcPct val="90000"/>
                </a:lnSpc>
                <a:spcBef>
                  <a:spcPct val="0"/>
                </a:spcBef>
                <a:spcAft>
                  <a:spcPct val="0"/>
                </a:spcAft>
                <a:buSzPct val="80000"/>
              </a:pPr>
              <a:r>
                <a:rPr lang="en-US" sz="2000" dirty="0">
                  <a:ln>
                    <a:solidFill>
                      <a:schemeClr val="bg1">
                        <a:alpha val="0"/>
                      </a:schemeClr>
                    </a:solidFill>
                  </a:ln>
                  <a:solidFill>
                    <a:schemeClr val="bg1"/>
                  </a:solidFill>
                </a:rPr>
                <a:t>Storage</a:t>
              </a:r>
            </a:p>
          </p:txBody>
        </p:sp>
      </p:grpSp>
      <p:sp>
        <p:nvSpPr>
          <p:cNvPr id="12" name="Rectangle 11"/>
          <p:cNvSpPr/>
          <p:nvPr>
            <p:custDataLst>
              <p:tags r:id="rId6"/>
            </p:custDataLst>
          </p:nvPr>
        </p:nvSpPr>
        <p:spPr bwMode="auto">
          <a:xfrm>
            <a:off x="5848597" y="2704127"/>
            <a:ext cx="1896024" cy="910092"/>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p>
            <a:pPr algn="ctr" defTabSz="913788" fontAlgn="base">
              <a:spcBef>
                <a:spcPct val="0"/>
              </a:spcBef>
              <a:spcAft>
                <a:spcPct val="0"/>
              </a:spcAft>
            </a:pPr>
            <a:r>
              <a:rPr lang="en-US" sz="2000" dirty="0" smtClean="0">
                <a:ln>
                  <a:solidFill>
                    <a:schemeClr val="bg1">
                      <a:alpha val="0"/>
                    </a:schemeClr>
                  </a:solidFill>
                </a:ln>
                <a:solidFill>
                  <a:schemeClr val="bg1"/>
                </a:solidFill>
              </a:rPr>
              <a:t>Worker</a:t>
            </a:r>
            <a:endParaRPr lang="en-US" sz="2000" dirty="0">
              <a:ln>
                <a:solidFill>
                  <a:schemeClr val="bg1">
                    <a:alpha val="0"/>
                  </a:schemeClr>
                </a:solidFill>
              </a:ln>
              <a:solidFill>
                <a:schemeClr val="bg1"/>
              </a:solidFill>
            </a:endParaRPr>
          </a:p>
        </p:txBody>
      </p:sp>
      <p:cxnSp>
        <p:nvCxnSpPr>
          <p:cNvPr id="18" name="Straight Arrow Connector 17"/>
          <p:cNvCxnSpPr>
            <a:stCxn id="28" idx="3"/>
            <a:endCxn id="6" idx="1"/>
          </p:cNvCxnSpPr>
          <p:nvPr/>
        </p:nvCxnSpPr>
        <p:spPr>
          <a:xfrm flipV="1">
            <a:off x="3435073" y="1847399"/>
            <a:ext cx="2413524" cy="2229017"/>
          </a:xfrm>
          <a:prstGeom prst="straightConnector1">
            <a:avLst/>
          </a:prstGeom>
          <a:ln w="19050">
            <a:solidFill>
              <a:schemeClr val="tx2"/>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stCxn id="22" idx="3"/>
            <a:endCxn id="8" idx="1"/>
          </p:cNvCxnSpPr>
          <p:nvPr/>
        </p:nvCxnSpPr>
        <p:spPr>
          <a:xfrm>
            <a:off x="4531613" y="2265796"/>
            <a:ext cx="1445846" cy="2485791"/>
          </a:xfrm>
          <a:prstGeom prst="straightConnector1">
            <a:avLst/>
          </a:prstGeom>
          <a:ln w="19050">
            <a:solidFill>
              <a:schemeClr val="tx2"/>
            </a:solidFill>
            <a:tailEnd type="triangle" w="lg" len="lg"/>
          </a:ln>
        </p:spPr>
        <p:style>
          <a:lnRef idx="1">
            <a:schemeClr val="accent1"/>
          </a:lnRef>
          <a:fillRef idx="0">
            <a:schemeClr val="accent1"/>
          </a:fillRef>
          <a:effectRef idx="0">
            <a:schemeClr val="accent1"/>
          </a:effectRef>
          <a:fontRef idx="minor">
            <a:schemeClr val="tx1"/>
          </a:fontRef>
        </p:style>
      </p:cxnSp>
      <p:sp>
        <p:nvSpPr>
          <p:cNvPr id="21" name="Circular Arrow 20"/>
          <p:cNvSpPr/>
          <p:nvPr/>
        </p:nvSpPr>
        <p:spPr bwMode="auto">
          <a:xfrm>
            <a:off x="4773879" y="2902756"/>
            <a:ext cx="542020" cy="512835"/>
          </a:xfrm>
          <a:custGeom>
            <a:avLst/>
            <a:gdLst/>
            <a:ahLst/>
            <a:cxnLst/>
            <a:rect l="l" t="t" r="r" b="b"/>
            <a:pathLst>
              <a:path w="1364321" h="1290858">
                <a:moveTo>
                  <a:pt x="1312189" y="521240"/>
                </a:moveTo>
                <a:cubicBezTo>
                  <a:pt x="1379241" y="843309"/>
                  <a:pt x="1188492" y="1167020"/>
                  <a:pt x="867907" y="1263384"/>
                </a:cubicBezTo>
                <a:cubicBezTo>
                  <a:pt x="529995" y="1364956"/>
                  <a:pt x="173160" y="1176268"/>
                  <a:pt x="66869" y="839810"/>
                </a:cubicBezTo>
                <a:lnTo>
                  <a:pt x="0" y="850045"/>
                </a:lnTo>
                <a:lnTo>
                  <a:pt x="152456" y="726510"/>
                </a:lnTo>
                <a:lnTo>
                  <a:pt x="353136" y="795994"/>
                </a:lnTo>
                <a:lnTo>
                  <a:pt x="287098" y="806102"/>
                </a:lnTo>
                <a:cubicBezTo>
                  <a:pt x="372455" y="1015983"/>
                  <a:pt x="607026" y="1122486"/>
                  <a:pt x="821219" y="1048610"/>
                </a:cubicBezTo>
                <a:cubicBezTo>
                  <a:pt x="1030724" y="976351"/>
                  <a:pt x="1149194" y="756193"/>
                  <a:pt x="1094944" y="542996"/>
                </a:cubicBezTo>
                <a:lnTo>
                  <a:pt x="1215340" y="591768"/>
                </a:lnTo>
                <a:close/>
                <a:moveTo>
                  <a:pt x="745284" y="3100"/>
                </a:moveTo>
                <a:cubicBezTo>
                  <a:pt x="994626" y="27712"/>
                  <a:pt x="1217266" y="197230"/>
                  <a:pt x="1297452" y="451055"/>
                </a:cubicBezTo>
                <a:lnTo>
                  <a:pt x="1364321" y="440820"/>
                </a:lnTo>
                <a:lnTo>
                  <a:pt x="1211865" y="564355"/>
                </a:lnTo>
                <a:lnTo>
                  <a:pt x="1011185" y="494871"/>
                </a:lnTo>
                <a:lnTo>
                  <a:pt x="1077223" y="484763"/>
                </a:lnTo>
                <a:cubicBezTo>
                  <a:pt x="991354" y="273623"/>
                  <a:pt x="754642" y="167323"/>
                  <a:pt x="539785" y="243415"/>
                </a:cubicBezTo>
                <a:cubicBezTo>
                  <a:pt x="331664" y="317122"/>
                  <a:pt x="215315" y="536727"/>
                  <a:pt x="269858" y="748290"/>
                </a:cubicBezTo>
                <a:lnTo>
                  <a:pt x="149014" y="699422"/>
                </a:lnTo>
                <a:lnTo>
                  <a:pt x="52313" y="769932"/>
                </a:lnTo>
                <a:cubicBezTo>
                  <a:pt x="-14595" y="450322"/>
                  <a:pt x="172911" y="127612"/>
                  <a:pt x="491328" y="29033"/>
                </a:cubicBezTo>
                <a:cubicBezTo>
                  <a:pt x="576089" y="2792"/>
                  <a:pt x="662170" y="-5105"/>
                  <a:pt x="745284" y="3100"/>
                </a:cubicBezTo>
                <a:close/>
              </a:path>
            </a:pathLst>
          </a:cu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cxnSp>
        <p:nvCxnSpPr>
          <p:cNvPr id="31" name="Straight Arrow Connector 30"/>
          <p:cNvCxnSpPr>
            <a:stCxn id="6" idx="3"/>
            <a:endCxn id="23" idx="1"/>
          </p:cNvCxnSpPr>
          <p:nvPr/>
        </p:nvCxnSpPr>
        <p:spPr>
          <a:xfrm>
            <a:off x="7744621" y="1847399"/>
            <a:ext cx="1453393" cy="675208"/>
          </a:xfrm>
          <a:prstGeom prst="straightConnector1">
            <a:avLst/>
          </a:prstGeom>
          <a:ln w="19050">
            <a:solidFill>
              <a:schemeClr val="tx2"/>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a:stCxn id="12" idx="3"/>
            <a:endCxn id="23" idx="1"/>
          </p:cNvCxnSpPr>
          <p:nvPr/>
        </p:nvCxnSpPr>
        <p:spPr>
          <a:xfrm flipV="1">
            <a:off x="7744621" y="2522607"/>
            <a:ext cx="1453393" cy="636566"/>
          </a:xfrm>
          <a:prstGeom prst="straightConnector1">
            <a:avLst/>
          </a:prstGeom>
          <a:ln w="19050">
            <a:solidFill>
              <a:schemeClr val="tx2"/>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a:stCxn id="28" idx="3"/>
            <a:endCxn id="8" idx="1"/>
          </p:cNvCxnSpPr>
          <p:nvPr/>
        </p:nvCxnSpPr>
        <p:spPr>
          <a:xfrm>
            <a:off x="3435073" y="4076416"/>
            <a:ext cx="2542386" cy="675171"/>
          </a:xfrm>
          <a:prstGeom prst="straightConnector1">
            <a:avLst/>
          </a:prstGeom>
          <a:ln w="19050">
            <a:solidFill>
              <a:schemeClr val="tx2"/>
            </a:solidFill>
            <a:tailEnd type="triangle" w="lg" len="lg"/>
          </a:ln>
        </p:spPr>
        <p:style>
          <a:lnRef idx="1">
            <a:schemeClr val="accent1"/>
          </a:lnRef>
          <a:fillRef idx="0">
            <a:schemeClr val="accent1"/>
          </a:fillRef>
          <a:effectRef idx="0">
            <a:schemeClr val="accent1"/>
          </a:effectRef>
          <a:fontRef idx="minor">
            <a:schemeClr val="tx1"/>
          </a:fontRef>
        </p:style>
      </p:cxnSp>
      <p:sp>
        <p:nvSpPr>
          <p:cNvPr id="25" name="Circular Arrow 20"/>
          <p:cNvSpPr/>
          <p:nvPr/>
        </p:nvSpPr>
        <p:spPr bwMode="auto">
          <a:xfrm>
            <a:off x="4435256" y="4159338"/>
            <a:ext cx="542020" cy="512835"/>
          </a:xfrm>
          <a:custGeom>
            <a:avLst/>
            <a:gdLst/>
            <a:ahLst/>
            <a:cxnLst/>
            <a:rect l="l" t="t" r="r" b="b"/>
            <a:pathLst>
              <a:path w="1364321" h="1290858">
                <a:moveTo>
                  <a:pt x="1312189" y="521240"/>
                </a:moveTo>
                <a:cubicBezTo>
                  <a:pt x="1379241" y="843309"/>
                  <a:pt x="1188492" y="1167020"/>
                  <a:pt x="867907" y="1263384"/>
                </a:cubicBezTo>
                <a:cubicBezTo>
                  <a:pt x="529995" y="1364956"/>
                  <a:pt x="173160" y="1176268"/>
                  <a:pt x="66869" y="839810"/>
                </a:cubicBezTo>
                <a:lnTo>
                  <a:pt x="0" y="850045"/>
                </a:lnTo>
                <a:lnTo>
                  <a:pt x="152456" y="726510"/>
                </a:lnTo>
                <a:lnTo>
                  <a:pt x="353136" y="795994"/>
                </a:lnTo>
                <a:lnTo>
                  <a:pt x="287098" y="806102"/>
                </a:lnTo>
                <a:cubicBezTo>
                  <a:pt x="372455" y="1015983"/>
                  <a:pt x="607026" y="1122486"/>
                  <a:pt x="821219" y="1048610"/>
                </a:cubicBezTo>
                <a:cubicBezTo>
                  <a:pt x="1030724" y="976351"/>
                  <a:pt x="1149194" y="756193"/>
                  <a:pt x="1094944" y="542996"/>
                </a:cubicBezTo>
                <a:lnTo>
                  <a:pt x="1215340" y="591768"/>
                </a:lnTo>
                <a:close/>
                <a:moveTo>
                  <a:pt x="745284" y="3100"/>
                </a:moveTo>
                <a:cubicBezTo>
                  <a:pt x="994626" y="27712"/>
                  <a:pt x="1217266" y="197230"/>
                  <a:pt x="1297452" y="451055"/>
                </a:cubicBezTo>
                <a:lnTo>
                  <a:pt x="1364321" y="440820"/>
                </a:lnTo>
                <a:lnTo>
                  <a:pt x="1211865" y="564355"/>
                </a:lnTo>
                <a:lnTo>
                  <a:pt x="1011185" y="494871"/>
                </a:lnTo>
                <a:lnTo>
                  <a:pt x="1077223" y="484763"/>
                </a:lnTo>
                <a:cubicBezTo>
                  <a:pt x="991354" y="273623"/>
                  <a:pt x="754642" y="167323"/>
                  <a:pt x="539785" y="243415"/>
                </a:cubicBezTo>
                <a:cubicBezTo>
                  <a:pt x="331664" y="317122"/>
                  <a:pt x="215315" y="536727"/>
                  <a:pt x="269858" y="748290"/>
                </a:cubicBezTo>
                <a:lnTo>
                  <a:pt x="149014" y="699422"/>
                </a:lnTo>
                <a:lnTo>
                  <a:pt x="52313" y="769932"/>
                </a:lnTo>
                <a:cubicBezTo>
                  <a:pt x="-14595" y="450322"/>
                  <a:pt x="172911" y="127612"/>
                  <a:pt x="491328" y="29033"/>
                </a:cubicBezTo>
                <a:cubicBezTo>
                  <a:pt x="576089" y="2792"/>
                  <a:pt x="662170" y="-5105"/>
                  <a:pt x="745284" y="3100"/>
                </a:cubicBezTo>
                <a:close/>
              </a:path>
            </a:pathLst>
          </a:cu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36412886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ipe(down)">
                                      <p:cBhvr>
                                        <p:cTn id="7" dur="500"/>
                                        <p:tgtEl>
                                          <p:spTgt spid="1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40"/>
                                        </p:tgtEl>
                                        <p:attrNameLst>
                                          <p:attrName>style.visibility</p:attrName>
                                        </p:attrNameLst>
                                      </p:cBhvr>
                                      <p:to>
                                        <p:strVal val="visible"/>
                                      </p:to>
                                    </p:set>
                                    <p:animEffect transition="in" filter="wipe(left)">
                                      <p:cBhvr>
                                        <p:cTn id="12" dur="500"/>
                                        <p:tgtEl>
                                          <p:spTgt spid="40"/>
                                        </p:tgtEl>
                                      </p:cBhvr>
                                    </p:animEffect>
                                  </p:childTnLst>
                                </p:cTn>
                              </p:par>
                              <p:par>
                                <p:cTn id="13" presetID="21" presetClass="entr" presetSubtype="1" fill="hold" grpId="0" nodeType="withEffect">
                                  <p:stCondLst>
                                    <p:cond delay="0"/>
                                  </p:stCondLst>
                                  <p:childTnLst>
                                    <p:set>
                                      <p:cBhvr>
                                        <p:cTn id="14" dur="1" fill="hold">
                                          <p:stCondLst>
                                            <p:cond delay="0"/>
                                          </p:stCondLst>
                                        </p:cTn>
                                        <p:tgtEl>
                                          <p:spTgt spid="25"/>
                                        </p:tgtEl>
                                        <p:attrNameLst>
                                          <p:attrName>style.visibility</p:attrName>
                                        </p:attrNameLst>
                                      </p:cBhvr>
                                      <p:to>
                                        <p:strVal val="visible"/>
                                      </p:to>
                                    </p:set>
                                    <p:animEffect transition="in" filter="wheel(1)">
                                      <p:cBhvr>
                                        <p:cTn id="15" dur="600"/>
                                        <p:tgtEl>
                                          <p:spTgt spid="25"/>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nodeType="clickEffect">
                                  <p:stCondLst>
                                    <p:cond delay="0"/>
                                  </p:stCondLst>
                                  <p:childTnLst>
                                    <p:set>
                                      <p:cBhvr>
                                        <p:cTn id="19" dur="1" fill="hold">
                                          <p:stCondLst>
                                            <p:cond delay="0"/>
                                          </p:stCondLst>
                                        </p:cTn>
                                        <p:tgtEl>
                                          <p:spTgt spid="31"/>
                                        </p:tgtEl>
                                        <p:attrNameLst>
                                          <p:attrName>style.visibility</p:attrName>
                                        </p:attrNameLst>
                                      </p:cBhvr>
                                      <p:to>
                                        <p:strVal val="visible"/>
                                      </p:to>
                                    </p:set>
                                    <p:animEffect transition="in" filter="wipe(left)">
                                      <p:cBhvr>
                                        <p:cTn id="20" dur="500"/>
                                        <p:tgtEl>
                                          <p:spTgt spid="31"/>
                                        </p:tgtEl>
                                      </p:cBhvr>
                                    </p:animEffect>
                                  </p:childTnLst>
                                </p:cTn>
                              </p:par>
                              <p:par>
                                <p:cTn id="21" presetID="22" presetClass="exit" presetSubtype="4" fill="hold" nodeType="withEffect">
                                  <p:stCondLst>
                                    <p:cond delay="0"/>
                                  </p:stCondLst>
                                  <p:childTnLst>
                                    <p:animEffect transition="out" filter="wipe(down)">
                                      <p:cBhvr>
                                        <p:cTn id="22" dur="500"/>
                                        <p:tgtEl>
                                          <p:spTgt spid="18"/>
                                        </p:tgtEl>
                                      </p:cBhvr>
                                    </p:animEffect>
                                    <p:set>
                                      <p:cBhvr>
                                        <p:cTn id="23" dur="1" fill="hold">
                                          <p:stCondLst>
                                            <p:cond delay="499"/>
                                          </p:stCondLst>
                                        </p:cTn>
                                        <p:tgtEl>
                                          <p:spTgt spid="18"/>
                                        </p:tgtEl>
                                        <p:attrNameLst>
                                          <p:attrName>style.visibility</p:attrName>
                                        </p:attrNameLst>
                                      </p:cBhvr>
                                      <p:to>
                                        <p:strVal val="hidden"/>
                                      </p:to>
                                    </p:set>
                                  </p:childTnLst>
                                </p:cTn>
                              </p:par>
                            </p:childTnLst>
                          </p:cTn>
                        </p:par>
                      </p:childTnLst>
                    </p:cTn>
                  </p:par>
                  <p:par>
                    <p:cTn id="24" fill="hold">
                      <p:stCondLst>
                        <p:cond delay="indefinite"/>
                      </p:stCondLst>
                      <p:childTnLst>
                        <p:par>
                          <p:cTn id="25" fill="hold">
                            <p:stCondLst>
                              <p:cond delay="0"/>
                            </p:stCondLst>
                            <p:childTnLst>
                              <p:par>
                                <p:cTn id="26" presetID="22" presetClass="entr" presetSubtype="8" fill="hold" nodeType="clickEffect">
                                  <p:stCondLst>
                                    <p:cond delay="0"/>
                                  </p:stCondLst>
                                  <p:childTnLst>
                                    <p:set>
                                      <p:cBhvr>
                                        <p:cTn id="27" dur="1" fill="hold">
                                          <p:stCondLst>
                                            <p:cond delay="0"/>
                                          </p:stCondLst>
                                        </p:cTn>
                                        <p:tgtEl>
                                          <p:spTgt spid="33"/>
                                        </p:tgtEl>
                                        <p:attrNameLst>
                                          <p:attrName>style.visibility</p:attrName>
                                        </p:attrNameLst>
                                      </p:cBhvr>
                                      <p:to>
                                        <p:strVal val="visible"/>
                                      </p:to>
                                    </p:set>
                                    <p:animEffect transition="in" filter="wipe(left)">
                                      <p:cBhvr>
                                        <p:cTn id="28" dur="500"/>
                                        <p:tgtEl>
                                          <p:spTgt spid="33"/>
                                        </p:tgtEl>
                                      </p:cBhvr>
                                    </p:animEffect>
                                  </p:childTnLst>
                                </p:cTn>
                              </p:par>
                              <p:par>
                                <p:cTn id="29" presetID="22" presetClass="exit" presetSubtype="2" fill="hold" nodeType="withEffect">
                                  <p:stCondLst>
                                    <p:cond delay="0"/>
                                  </p:stCondLst>
                                  <p:childTnLst>
                                    <p:animEffect transition="out" filter="wipe(right)">
                                      <p:cBhvr>
                                        <p:cTn id="30" dur="500"/>
                                        <p:tgtEl>
                                          <p:spTgt spid="31"/>
                                        </p:tgtEl>
                                      </p:cBhvr>
                                    </p:animEffect>
                                    <p:set>
                                      <p:cBhvr>
                                        <p:cTn id="31" dur="1" fill="hold">
                                          <p:stCondLst>
                                            <p:cond delay="499"/>
                                          </p:stCondLst>
                                        </p:cTn>
                                        <p:tgtEl>
                                          <p:spTgt spid="31"/>
                                        </p:tgtEl>
                                        <p:attrNameLst>
                                          <p:attrName>style.visibility</p:attrName>
                                        </p:attrNameLst>
                                      </p:cBhvr>
                                      <p:to>
                                        <p:strVal val="hidden"/>
                                      </p:to>
                                    </p:set>
                                  </p:childTnLst>
                                </p:cTn>
                              </p:par>
                            </p:childTnLst>
                          </p:cTn>
                        </p:par>
                      </p:childTnLst>
                    </p:cTn>
                  </p:par>
                  <p:par>
                    <p:cTn id="32" fill="hold">
                      <p:stCondLst>
                        <p:cond delay="indefinite"/>
                      </p:stCondLst>
                      <p:childTnLst>
                        <p:par>
                          <p:cTn id="33" fill="hold">
                            <p:stCondLst>
                              <p:cond delay="0"/>
                            </p:stCondLst>
                            <p:childTnLst>
                              <p:par>
                                <p:cTn id="34" presetID="21" presetClass="entr" presetSubtype="1" fill="hold" grpId="0" nodeType="clickEffect">
                                  <p:stCondLst>
                                    <p:cond delay="0"/>
                                  </p:stCondLst>
                                  <p:childTnLst>
                                    <p:set>
                                      <p:cBhvr>
                                        <p:cTn id="35" dur="1" fill="hold">
                                          <p:stCondLst>
                                            <p:cond delay="0"/>
                                          </p:stCondLst>
                                        </p:cTn>
                                        <p:tgtEl>
                                          <p:spTgt spid="34"/>
                                        </p:tgtEl>
                                        <p:attrNameLst>
                                          <p:attrName>style.visibility</p:attrName>
                                        </p:attrNameLst>
                                      </p:cBhvr>
                                      <p:to>
                                        <p:strVal val="visible"/>
                                      </p:to>
                                    </p:set>
                                    <p:animEffect transition="in" filter="wheel(1)">
                                      <p:cBhvr>
                                        <p:cTn id="36" dur="500"/>
                                        <p:tgtEl>
                                          <p:spTgt spid="34"/>
                                        </p:tgtEl>
                                      </p:cBhvr>
                                    </p:animEffect>
                                  </p:childTnLst>
                                </p:cTn>
                              </p:par>
                              <p:par>
                                <p:cTn id="37" presetID="22" presetClass="exit" presetSubtype="2" fill="hold" nodeType="withEffect">
                                  <p:stCondLst>
                                    <p:cond delay="0"/>
                                  </p:stCondLst>
                                  <p:childTnLst>
                                    <p:animEffect transition="out" filter="wipe(right)">
                                      <p:cBhvr>
                                        <p:cTn id="38" dur="500"/>
                                        <p:tgtEl>
                                          <p:spTgt spid="33"/>
                                        </p:tgtEl>
                                      </p:cBhvr>
                                    </p:animEffect>
                                    <p:set>
                                      <p:cBhvr>
                                        <p:cTn id="39" dur="1" fill="hold">
                                          <p:stCondLst>
                                            <p:cond delay="499"/>
                                          </p:stCondLst>
                                        </p:cTn>
                                        <p:tgtEl>
                                          <p:spTgt spid="3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P spid="2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p:cNvPicPr/>
          <p:nvPr/>
        </p:nvPicPr>
        <p:blipFill>
          <a:blip r:embed="rId8" cstate="print">
            <a:extLst>
              <a:ext uri="{28A0092B-C50C-407E-A947-70E740481C1C}">
                <a14:useLocalDpi xmlns:a14="http://schemas.microsoft.com/office/drawing/2010/main"/>
              </a:ext>
            </a:extLst>
          </a:blip>
          <a:stretch>
            <a:fillRect/>
          </a:stretch>
        </p:blipFill>
        <p:spPr>
          <a:xfrm>
            <a:off x="1422653" y="1392353"/>
            <a:ext cx="3108960" cy="1746885"/>
          </a:xfrm>
          <a:prstGeom prst="rect">
            <a:avLst/>
          </a:prstGeom>
        </p:spPr>
      </p:pic>
      <p:sp>
        <p:nvSpPr>
          <p:cNvPr id="32" name="Rectangle 31"/>
          <p:cNvSpPr/>
          <p:nvPr>
            <p:custDataLst>
              <p:tags r:id="rId1"/>
            </p:custDataLst>
          </p:nvPr>
        </p:nvSpPr>
        <p:spPr bwMode="auto">
          <a:xfrm>
            <a:off x="9198014" y="2341087"/>
            <a:ext cx="303762" cy="36304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p>
            <a:pPr algn="ctr" defTabSz="913788" fontAlgn="base">
              <a:spcBef>
                <a:spcPct val="0"/>
              </a:spcBef>
              <a:spcAft>
                <a:spcPct val="0"/>
              </a:spcAft>
            </a:pPr>
            <a:endParaRPr lang="en-US" sz="2000" dirty="0">
              <a:ln>
                <a:solidFill>
                  <a:schemeClr val="bg1">
                    <a:alpha val="0"/>
                  </a:schemeClr>
                </a:solidFill>
              </a:ln>
              <a:solidFill>
                <a:schemeClr val="bg1"/>
              </a:solidFill>
            </a:endParaRPr>
          </a:p>
        </p:txBody>
      </p:sp>
      <p:sp>
        <p:nvSpPr>
          <p:cNvPr id="35" name="Rectangle 34"/>
          <p:cNvSpPr/>
          <p:nvPr>
            <p:custDataLst>
              <p:tags r:id="rId2"/>
            </p:custDataLst>
          </p:nvPr>
        </p:nvSpPr>
        <p:spPr bwMode="auto">
          <a:xfrm>
            <a:off x="9548852" y="2341087"/>
            <a:ext cx="303762" cy="36304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p>
            <a:pPr algn="ctr" defTabSz="913788" fontAlgn="base">
              <a:spcBef>
                <a:spcPct val="0"/>
              </a:spcBef>
              <a:spcAft>
                <a:spcPct val="0"/>
              </a:spcAft>
            </a:pPr>
            <a:endParaRPr lang="en-US" sz="2000" dirty="0">
              <a:ln>
                <a:solidFill>
                  <a:schemeClr val="bg1">
                    <a:alpha val="0"/>
                  </a:schemeClr>
                </a:solidFill>
              </a:ln>
              <a:solidFill>
                <a:schemeClr val="bg1"/>
              </a:solidFill>
            </a:endParaRPr>
          </a:p>
        </p:txBody>
      </p:sp>
      <p:sp>
        <p:nvSpPr>
          <p:cNvPr id="36" name="Rectangle 35"/>
          <p:cNvSpPr/>
          <p:nvPr>
            <p:custDataLst>
              <p:tags r:id="rId3"/>
            </p:custDataLst>
          </p:nvPr>
        </p:nvSpPr>
        <p:spPr bwMode="auto">
          <a:xfrm>
            <a:off x="9899690" y="2341087"/>
            <a:ext cx="303762" cy="36304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p>
            <a:pPr algn="ctr" defTabSz="913788" fontAlgn="base">
              <a:spcBef>
                <a:spcPct val="0"/>
              </a:spcBef>
              <a:spcAft>
                <a:spcPct val="0"/>
              </a:spcAft>
            </a:pPr>
            <a:endParaRPr lang="en-US" sz="2000" dirty="0">
              <a:ln>
                <a:solidFill>
                  <a:schemeClr val="bg1">
                    <a:alpha val="0"/>
                  </a:schemeClr>
                </a:solidFill>
              </a:ln>
              <a:solidFill>
                <a:schemeClr val="bg1"/>
              </a:solidFill>
            </a:endParaRPr>
          </a:p>
        </p:txBody>
      </p:sp>
      <p:sp>
        <p:nvSpPr>
          <p:cNvPr id="37" name="Rectangle 36"/>
          <p:cNvSpPr/>
          <p:nvPr>
            <p:custDataLst>
              <p:tags r:id="rId4"/>
            </p:custDataLst>
          </p:nvPr>
        </p:nvSpPr>
        <p:spPr bwMode="auto">
          <a:xfrm>
            <a:off x="10250527" y="2341087"/>
            <a:ext cx="303762" cy="36304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p>
            <a:pPr algn="ctr" defTabSz="913788" fontAlgn="base">
              <a:spcBef>
                <a:spcPct val="0"/>
              </a:spcBef>
              <a:spcAft>
                <a:spcPct val="0"/>
              </a:spcAft>
            </a:pPr>
            <a:endParaRPr lang="en-US" sz="2000" dirty="0">
              <a:ln>
                <a:solidFill>
                  <a:schemeClr val="bg1">
                    <a:alpha val="0"/>
                  </a:schemeClr>
                </a:solidFill>
              </a:ln>
              <a:solidFill>
                <a:schemeClr val="bg1"/>
              </a:solidFill>
            </a:endParaRPr>
          </a:p>
        </p:txBody>
      </p:sp>
      <p:pic>
        <p:nvPicPr>
          <p:cNvPr id="38" name="Picture 37" descr="Description: C:\Users\ntotten\AppData\Local\Temp\SNAGHTML4fb9d80.PNG"/>
          <p:cNvPicPr/>
          <p:nvPr/>
        </p:nvPicPr>
        <p:blipFill>
          <a:blip r:embed="rId9" r:link="rId10">
            <a:extLst>
              <a:ext uri="{28A0092B-C50C-407E-A947-70E740481C1C}">
                <a14:useLocalDpi xmlns:a14="http://schemas.microsoft.com/office/drawing/2010/main"/>
              </a:ext>
            </a:extLst>
          </a:blip>
          <a:srcRect/>
          <a:stretch>
            <a:fillRect/>
          </a:stretch>
        </p:blipFill>
        <p:spPr bwMode="auto">
          <a:xfrm>
            <a:off x="1422653" y="3523165"/>
            <a:ext cx="2012420" cy="1106502"/>
          </a:xfrm>
          <a:prstGeom prst="rect">
            <a:avLst/>
          </a:prstGeom>
          <a:noFill/>
          <a:ln>
            <a:noFill/>
          </a:ln>
        </p:spPr>
      </p:pic>
      <p:sp>
        <p:nvSpPr>
          <p:cNvPr id="2" name="Title 1"/>
          <p:cNvSpPr>
            <a:spLocks noGrp="1"/>
          </p:cNvSpPr>
          <p:nvPr>
            <p:ph type="title"/>
          </p:nvPr>
        </p:nvSpPr>
        <p:spPr/>
        <p:txBody>
          <a:bodyPr/>
          <a:lstStyle/>
          <a:p>
            <a:r>
              <a:rPr lang="en-US" dirty="0"/>
              <a:t>Begin Playing a Game</a:t>
            </a:r>
          </a:p>
        </p:txBody>
      </p:sp>
      <p:sp>
        <p:nvSpPr>
          <p:cNvPr id="6" name="Rectangle 5"/>
          <p:cNvSpPr/>
          <p:nvPr>
            <p:custDataLst>
              <p:tags r:id="rId5"/>
            </p:custDataLst>
          </p:nvPr>
        </p:nvSpPr>
        <p:spPr bwMode="auto">
          <a:xfrm>
            <a:off x="5848597" y="1392353"/>
            <a:ext cx="1896024" cy="910092"/>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p>
            <a:pPr algn="ctr" defTabSz="913788" fontAlgn="base">
              <a:spcBef>
                <a:spcPct val="0"/>
              </a:spcBef>
              <a:spcAft>
                <a:spcPct val="0"/>
              </a:spcAft>
            </a:pPr>
            <a:r>
              <a:rPr lang="en-US" sz="2000" dirty="0">
                <a:ln>
                  <a:solidFill>
                    <a:schemeClr val="bg1">
                      <a:alpha val="0"/>
                    </a:schemeClr>
                  </a:solidFill>
                </a:ln>
                <a:solidFill>
                  <a:schemeClr val="bg1"/>
                </a:solidFill>
              </a:rPr>
              <a:t>Game Services</a:t>
            </a:r>
          </a:p>
        </p:txBody>
      </p:sp>
      <p:grpSp>
        <p:nvGrpSpPr>
          <p:cNvPr id="29" name="Group 28"/>
          <p:cNvGrpSpPr/>
          <p:nvPr/>
        </p:nvGrpSpPr>
        <p:grpSpPr>
          <a:xfrm>
            <a:off x="5977459" y="4053071"/>
            <a:ext cx="1638300" cy="1397032"/>
            <a:chOff x="5932150" y="4828291"/>
            <a:chExt cx="1638300" cy="1397032"/>
          </a:xfrm>
        </p:grpSpPr>
        <p:pic>
          <p:nvPicPr>
            <p:cNvPr id="8" name="Picture 88"/>
            <p:cNvPicPr>
              <a:picLocks noChangeAspect="1" noChangeArrowheads="1"/>
            </p:cNvPicPr>
            <p:nvPr/>
          </p:nvPicPr>
          <p:blipFill>
            <a:blip r:embed="rId11" cstate="print">
              <a:duotone>
                <a:prstClr val="black"/>
                <a:schemeClr val="tx2">
                  <a:tint val="45000"/>
                  <a:satMod val="400000"/>
                </a:schemeClr>
              </a:duotone>
              <a:extLst>
                <a:ext uri="{BEBA8EAE-BF5A-486C-A8C5-ECC9F3942E4B}">
                  <a14:imgProps xmlns:a14="http://schemas.microsoft.com/office/drawing/2010/main">
                    <a14:imgLayer r:embed="rId12">
                      <a14:imgEffect>
                        <a14:brightnessContrast bright="-40000"/>
                      </a14:imgEffect>
                    </a14:imgLayer>
                  </a14:imgProps>
                </a:ext>
                <a:ext uri="{28A0092B-C50C-407E-A947-70E740481C1C}">
                  <a14:useLocalDpi xmlns:a14="http://schemas.microsoft.com/office/drawing/2010/main" val="0"/>
                </a:ext>
              </a:extLst>
            </a:blip>
            <a:srcRect/>
            <a:stretch>
              <a:fillRect/>
            </a:stretch>
          </p:blipFill>
          <p:spPr bwMode="auto">
            <a:xfrm>
              <a:off x="5932150" y="4828291"/>
              <a:ext cx="1638300" cy="13970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TextBox 8"/>
            <p:cNvSpPr txBox="1"/>
            <p:nvPr/>
          </p:nvSpPr>
          <p:spPr>
            <a:xfrm>
              <a:off x="6317207" y="5465298"/>
              <a:ext cx="868186" cy="553998"/>
            </a:xfrm>
            <a:prstGeom prst="rect">
              <a:avLst/>
            </a:prstGeom>
            <a:noFill/>
          </p:spPr>
          <p:txBody>
            <a:bodyPr wrap="none" lIns="0" tIns="0" rIns="0" bIns="0" rtlCol="0">
              <a:spAutoFit/>
            </a:bodyPr>
            <a:lstStyle/>
            <a:p>
              <a:pPr algn="ctr" defTabSz="913788" fontAlgn="base">
                <a:lnSpc>
                  <a:spcPct val="90000"/>
                </a:lnSpc>
                <a:spcBef>
                  <a:spcPct val="0"/>
                </a:spcBef>
                <a:spcAft>
                  <a:spcPct val="0"/>
                </a:spcAft>
                <a:buSzPct val="80000"/>
              </a:pPr>
              <a:r>
                <a:rPr lang="en-US" sz="2000" dirty="0">
                  <a:ln>
                    <a:solidFill>
                      <a:schemeClr val="bg1">
                        <a:alpha val="0"/>
                      </a:schemeClr>
                    </a:solidFill>
                  </a:ln>
                  <a:solidFill>
                    <a:schemeClr val="bg1"/>
                  </a:solidFill>
                </a:rPr>
                <a:t>WAZ</a:t>
              </a:r>
            </a:p>
            <a:p>
              <a:pPr algn="ctr" defTabSz="913788" fontAlgn="base">
                <a:lnSpc>
                  <a:spcPct val="90000"/>
                </a:lnSpc>
                <a:spcBef>
                  <a:spcPct val="0"/>
                </a:spcBef>
                <a:spcAft>
                  <a:spcPct val="0"/>
                </a:spcAft>
                <a:buSzPct val="80000"/>
              </a:pPr>
              <a:r>
                <a:rPr lang="en-US" sz="2000" dirty="0">
                  <a:ln>
                    <a:solidFill>
                      <a:schemeClr val="bg1">
                        <a:alpha val="0"/>
                      </a:schemeClr>
                    </a:solidFill>
                  </a:ln>
                  <a:solidFill>
                    <a:schemeClr val="bg1"/>
                  </a:solidFill>
                </a:rPr>
                <a:t>Storage</a:t>
              </a:r>
            </a:p>
          </p:txBody>
        </p:sp>
      </p:grpSp>
      <p:sp>
        <p:nvSpPr>
          <p:cNvPr id="12" name="Rectangle 11"/>
          <p:cNvSpPr/>
          <p:nvPr>
            <p:custDataLst>
              <p:tags r:id="rId6"/>
            </p:custDataLst>
          </p:nvPr>
        </p:nvSpPr>
        <p:spPr bwMode="auto">
          <a:xfrm>
            <a:off x="5848597" y="2704127"/>
            <a:ext cx="1896024" cy="910092"/>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p>
            <a:pPr algn="ctr" defTabSz="913788" fontAlgn="base">
              <a:spcBef>
                <a:spcPct val="0"/>
              </a:spcBef>
              <a:spcAft>
                <a:spcPct val="0"/>
              </a:spcAft>
            </a:pPr>
            <a:r>
              <a:rPr lang="en-US" sz="2000" dirty="0" smtClean="0">
                <a:ln>
                  <a:solidFill>
                    <a:schemeClr val="bg1">
                      <a:alpha val="0"/>
                    </a:schemeClr>
                  </a:solidFill>
                </a:ln>
                <a:solidFill>
                  <a:schemeClr val="bg1"/>
                </a:solidFill>
              </a:rPr>
              <a:t>Worker</a:t>
            </a:r>
            <a:endParaRPr lang="en-US" sz="2000" dirty="0">
              <a:ln>
                <a:solidFill>
                  <a:schemeClr val="bg1">
                    <a:alpha val="0"/>
                  </a:schemeClr>
                </a:solidFill>
              </a:ln>
              <a:solidFill>
                <a:schemeClr val="bg1"/>
              </a:solidFill>
            </a:endParaRPr>
          </a:p>
        </p:txBody>
      </p:sp>
      <p:cxnSp>
        <p:nvCxnSpPr>
          <p:cNvPr id="18" name="Straight Arrow Connector 17"/>
          <p:cNvCxnSpPr>
            <a:stCxn id="30" idx="3"/>
            <a:endCxn id="6" idx="1"/>
          </p:cNvCxnSpPr>
          <p:nvPr/>
        </p:nvCxnSpPr>
        <p:spPr>
          <a:xfrm flipV="1">
            <a:off x="4531613" y="1847399"/>
            <a:ext cx="1316984" cy="418397"/>
          </a:xfrm>
          <a:prstGeom prst="straightConnector1">
            <a:avLst/>
          </a:prstGeom>
          <a:ln w="19050">
            <a:solidFill>
              <a:schemeClr val="tx2"/>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stCxn id="30" idx="3"/>
            <a:endCxn id="8" idx="1"/>
          </p:cNvCxnSpPr>
          <p:nvPr/>
        </p:nvCxnSpPr>
        <p:spPr>
          <a:xfrm>
            <a:off x="4531613" y="2265796"/>
            <a:ext cx="1445846" cy="2485791"/>
          </a:xfrm>
          <a:prstGeom prst="straightConnector1">
            <a:avLst/>
          </a:prstGeom>
          <a:ln w="19050">
            <a:solidFill>
              <a:schemeClr val="tx2"/>
            </a:solidFill>
            <a:tailEnd type="triangle" w="lg" len="lg"/>
          </a:ln>
        </p:spPr>
        <p:style>
          <a:lnRef idx="1">
            <a:schemeClr val="accent1"/>
          </a:lnRef>
          <a:fillRef idx="0">
            <a:schemeClr val="accent1"/>
          </a:fillRef>
          <a:effectRef idx="0">
            <a:schemeClr val="accent1"/>
          </a:effectRef>
          <a:fontRef idx="minor">
            <a:schemeClr val="tx1"/>
          </a:fontRef>
        </p:style>
      </p:cxnSp>
      <p:sp>
        <p:nvSpPr>
          <p:cNvPr id="21" name="Circular Arrow 20"/>
          <p:cNvSpPr/>
          <p:nvPr/>
        </p:nvSpPr>
        <p:spPr bwMode="auto">
          <a:xfrm>
            <a:off x="4780334" y="2902756"/>
            <a:ext cx="542020" cy="512835"/>
          </a:xfrm>
          <a:custGeom>
            <a:avLst/>
            <a:gdLst/>
            <a:ahLst/>
            <a:cxnLst/>
            <a:rect l="l" t="t" r="r" b="b"/>
            <a:pathLst>
              <a:path w="1364321" h="1290858">
                <a:moveTo>
                  <a:pt x="1312189" y="521240"/>
                </a:moveTo>
                <a:cubicBezTo>
                  <a:pt x="1379241" y="843309"/>
                  <a:pt x="1188492" y="1167020"/>
                  <a:pt x="867907" y="1263384"/>
                </a:cubicBezTo>
                <a:cubicBezTo>
                  <a:pt x="529995" y="1364956"/>
                  <a:pt x="173160" y="1176268"/>
                  <a:pt x="66869" y="839810"/>
                </a:cubicBezTo>
                <a:lnTo>
                  <a:pt x="0" y="850045"/>
                </a:lnTo>
                <a:lnTo>
                  <a:pt x="152456" y="726510"/>
                </a:lnTo>
                <a:lnTo>
                  <a:pt x="353136" y="795994"/>
                </a:lnTo>
                <a:lnTo>
                  <a:pt x="287098" y="806102"/>
                </a:lnTo>
                <a:cubicBezTo>
                  <a:pt x="372455" y="1015983"/>
                  <a:pt x="607026" y="1122486"/>
                  <a:pt x="821219" y="1048610"/>
                </a:cubicBezTo>
                <a:cubicBezTo>
                  <a:pt x="1030724" y="976351"/>
                  <a:pt x="1149194" y="756193"/>
                  <a:pt x="1094944" y="542996"/>
                </a:cubicBezTo>
                <a:lnTo>
                  <a:pt x="1215340" y="591768"/>
                </a:lnTo>
                <a:close/>
                <a:moveTo>
                  <a:pt x="745284" y="3100"/>
                </a:moveTo>
                <a:cubicBezTo>
                  <a:pt x="994626" y="27712"/>
                  <a:pt x="1217266" y="197230"/>
                  <a:pt x="1297452" y="451055"/>
                </a:cubicBezTo>
                <a:lnTo>
                  <a:pt x="1364321" y="440820"/>
                </a:lnTo>
                <a:lnTo>
                  <a:pt x="1211865" y="564355"/>
                </a:lnTo>
                <a:lnTo>
                  <a:pt x="1011185" y="494871"/>
                </a:lnTo>
                <a:lnTo>
                  <a:pt x="1077223" y="484763"/>
                </a:lnTo>
                <a:cubicBezTo>
                  <a:pt x="991354" y="273623"/>
                  <a:pt x="754642" y="167323"/>
                  <a:pt x="539785" y="243415"/>
                </a:cubicBezTo>
                <a:cubicBezTo>
                  <a:pt x="331664" y="317122"/>
                  <a:pt x="215315" y="536727"/>
                  <a:pt x="269858" y="748290"/>
                </a:cubicBezTo>
                <a:lnTo>
                  <a:pt x="149014" y="699422"/>
                </a:lnTo>
                <a:lnTo>
                  <a:pt x="52313" y="769932"/>
                </a:lnTo>
                <a:cubicBezTo>
                  <a:pt x="-14595" y="450322"/>
                  <a:pt x="172911" y="127612"/>
                  <a:pt x="491328" y="29033"/>
                </a:cubicBezTo>
                <a:cubicBezTo>
                  <a:pt x="576089" y="2792"/>
                  <a:pt x="662170" y="-5105"/>
                  <a:pt x="745284" y="3100"/>
                </a:cubicBezTo>
                <a:close/>
              </a:path>
            </a:pathLst>
          </a:cu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cxnSp>
        <p:nvCxnSpPr>
          <p:cNvPr id="31" name="Straight Arrow Connector 30"/>
          <p:cNvCxnSpPr>
            <a:stCxn id="6" idx="3"/>
            <a:endCxn id="32" idx="1"/>
          </p:cNvCxnSpPr>
          <p:nvPr/>
        </p:nvCxnSpPr>
        <p:spPr>
          <a:xfrm>
            <a:off x="7744621" y="1847399"/>
            <a:ext cx="1453393" cy="675208"/>
          </a:xfrm>
          <a:prstGeom prst="straightConnector1">
            <a:avLst/>
          </a:prstGeom>
          <a:ln w="19050">
            <a:solidFill>
              <a:schemeClr val="tx2"/>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a:stCxn id="12" idx="3"/>
            <a:endCxn id="32" idx="1"/>
          </p:cNvCxnSpPr>
          <p:nvPr/>
        </p:nvCxnSpPr>
        <p:spPr>
          <a:xfrm flipV="1">
            <a:off x="7744621" y="2522607"/>
            <a:ext cx="1453393" cy="636566"/>
          </a:xfrm>
          <a:prstGeom prst="straightConnector1">
            <a:avLst/>
          </a:prstGeom>
          <a:ln w="19050">
            <a:solidFill>
              <a:schemeClr val="tx2"/>
            </a:solidFill>
            <a:tailEnd type="triangle" w="lg" len="lg"/>
          </a:ln>
        </p:spPr>
        <p:style>
          <a:lnRef idx="1">
            <a:schemeClr val="accent1"/>
          </a:lnRef>
          <a:fillRef idx="0">
            <a:schemeClr val="accent1"/>
          </a:fillRef>
          <a:effectRef idx="0">
            <a:schemeClr val="accent1"/>
          </a:effectRef>
          <a:fontRef idx="minor">
            <a:schemeClr val="tx1"/>
          </a:fontRef>
        </p:style>
      </p:cxnSp>
      <p:sp>
        <p:nvSpPr>
          <p:cNvPr id="34" name="Arc 33"/>
          <p:cNvSpPr/>
          <p:nvPr/>
        </p:nvSpPr>
        <p:spPr>
          <a:xfrm>
            <a:off x="6983029" y="3168266"/>
            <a:ext cx="1522339" cy="1522339"/>
          </a:xfrm>
          <a:prstGeom prst="arc">
            <a:avLst>
              <a:gd name="adj1" fmla="val 16200000"/>
              <a:gd name="adj2" fmla="val 5877784"/>
            </a:avLst>
          </a:prstGeom>
          <a:ln w="19050">
            <a:solidFill>
              <a:schemeClr val="tx2"/>
            </a:solidFill>
            <a:tail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40" name="Straight Arrow Connector 39"/>
          <p:cNvCxnSpPr>
            <a:stCxn id="38" idx="3"/>
            <a:endCxn id="8" idx="1"/>
          </p:cNvCxnSpPr>
          <p:nvPr/>
        </p:nvCxnSpPr>
        <p:spPr>
          <a:xfrm>
            <a:off x="3435073" y="4076416"/>
            <a:ext cx="2542386" cy="675171"/>
          </a:xfrm>
          <a:prstGeom prst="straightConnector1">
            <a:avLst/>
          </a:prstGeom>
          <a:ln w="19050">
            <a:solidFill>
              <a:schemeClr val="tx2"/>
            </a:solidFill>
            <a:tailEnd type="triangle" w="lg" len="lg"/>
          </a:ln>
        </p:spPr>
        <p:style>
          <a:lnRef idx="1">
            <a:schemeClr val="accent1"/>
          </a:lnRef>
          <a:fillRef idx="0">
            <a:schemeClr val="accent1"/>
          </a:fillRef>
          <a:effectRef idx="0">
            <a:schemeClr val="accent1"/>
          </a:effectRef>
          <a:fontRef idx="minor">
            <a:schemeClr val="tx1"/>
          </a:fontRef>
        </p:style>
      </p:cxnSp>
      <p:sp>
        <p:nvSpPr>
          <p:cNvPr id="25" name="Circular Arrow 20"/>
          <p:cNvSpPr/>
          <p:nvPr/>
        </p:nvSpPr>
        <p:spPr bwMode="auto">
          <a:xfrm>
            <a:off x="4435256" y="4150102"/>
            <a:ext cx="542020" cy="512835"/>
          </a:xfrm>
          <a:custGeom>
            <a:avLst/>
            <a:gdLst/>
            <a:ahLst/>
            <a:cxnLst/>
            <a:rect l="l" t="t" r="r" b="b"/>
            <a:pathLst>
              <a:path w="1364321" h="1290858">
                <a:moveTo>
                  <a:pt x="1312189" y="521240"/>
                </a:moveTo>
                <a:cubicBezTo>
                  <a:pt x="1379241" y="843309"/>
                  <a:pt x="1188492" y="1167020"/>
                  <a:pt x="867907" y="1263384"/>
                </a:cubicBezTo>
                <a:cubicBezTo>
                  <a:pt x="529995" y="1364956"/>
                  <a:pt x="173160" y="1176268"/>
                  <a:pt x="66869" y="839810"/>
                </a:cubicBezTo>
                <a:lnTo>
                  <a:pt x="0" y="850045"/>
                </a:lnTo>
                <a:lnTo>
                  <a:pt x="152456" y="726510"/>
                </a:lnTo>
                <a:lnTo>
                  <a:pt x="353136" y="795994"/>
                </a:lnTo>
                <a:lnTo>
                  <a:pt x="287098" y="806102"/>
                </a:lnTo>
                <a:cubicBezTo>
                  <a:pt x="372455" y="1015983"/>
                  <a:pt x="607026" y="1122486"/>
                  <a:pt x="821219" y="1048610"/>
                </a:cubicBezTo>
                <a:cubicBezTo>
                  <a:pt x="1030724" y="976351"/>
                  <a:pt x="1149194" y="756193"/>
                  <a:pt x="1094944" y="542996"/>
                </a:cubicBezTo>
                <a:lnTo>
                  <a:pt x="1215340" y="591768"/>
                </a:lnTo>
                <a:close/>
                <a:moveTo>
                  <a:pt x="745284" y="3100"/>
                </a:moveTo>
                <a:cubicBezTo>
                  <a:pt x="994626" y="27712"/>
                  <a:pt x="1217266" y="197230"/>
                  <a:pt x="1297452" y="451055"/>
                </a:cubicBezTo>
                <a:lnTo>
                  <a:pt x="1364321" y="440820"/>
                </a:lnTo>
                <a:lnTo>
                  <a:pt x="1211865" y="564355"/>
                </a:lnTo>
                <a:lnTo>
                  <a:pt x="1011185" y="494871"/>
                </a:lnTo>
                <a:lnTo>
                  <a:pt x="1077223" y="484763"/>
                </a:lnTo>
                <a:cubicBezTo>
                  <a:pt x="991354" y="273623"/>
                  <a:pt x="754642" y="167323"/>
                  <a:pt x="539785" y="243415"/>
                </a:cubicBezTo>
                <a:cubicBezTo>
                  <a:pt x="331664" y="317122"/>
                  <a:pt x="215315" y="536727"/>
                  <a:pt x="269858" y="748290"/>
                </a:cubicBezTo>
                <a:lnTo>
                  <a:pt x="149014" y="699422"/>
                </a:lnTo>
                <a:lnTo>
                  <a:pt x="52313" y="769932"/>
                </a:lnTo>
                <a:cubicBezTo>
                  <a:pt x="-14595" y="450322"/>
                  <a:pt x="172911" y="127612"/>
                  <a:pt x="491328" y="29033"/>
                </a:cubicBezTo>
                <a:cubicBezTo>
                  <a:pt x="576089" y="2792"/>
                  <a:pt x="662170" y="-5105"/>
                  <a:pt x="745284" y="3100"/>
                </a:cubicBezTo>
                <a:close/>
              </a:path>
            </a:pathLst>
          </a:cu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225821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ipe(left)">
                                      <p:cBhvr>
                                        <p:cTn id="7" dur="500"/>
                                        <p:tgtEl>
                                          <p:spTgt spid="1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31"/>
                                        </p:tgtEl>
                                        <p:attrNameLst>
                                          <p:attrName>style.visibility</p:attrName>
                                        </p:attrNameLst>
                                      </p:cBhvr>
                                      <p:to>
                                        <p:strVal val="visible"/>
                                      </p:to>
                                    </p:set>
                                    <p:animEffect transition="in" filter="wipe(left)">
                                      <p:cBhvr>
                                        <p:cTn id="12" dur="500"/>
                                        <p:tgtEl>
                                          <p:spTgt spid="31"/>
                                        </p:tgtEl>
                                      </p:cBhvr>
                                    </p:animEffect>
                                  </p:childTnLst>
                                </p:cTn>
                              </p:par>
                              <p:par>
                                <p:cTn id="13" presetID="22" presetClass="exit" presetSubtype="4" fill="hold" nodeType="withEffect">
                                  <p:stCondLst>
                                    <p:cond delay="0"/>
                                  </p:stCondLst>
                                  <p:childTnLst>
                                    <p:animEffect transition="out" filter="wipe(down)">
                                      <p:cBhvr>
                                        <p:cTn id="14" dur="500"/>
                                        <p:tgtEl>
                                          <p:spTgt spid="18"/>
                                        </p:tgtEl>
                                      </p:cBhvr>
                                    </p:animEffect>
                                    <p:set>
                                      <p:cBhvr>
                                        <p:cTn id="15" dur="1" fill="hold">
                                          <p:stCondLst>
                                            <p:cond delay="499"/>
                                          </p:stCondLst>
                                        </p:cTn>
                                        <p:tgtEl>
                                          <p:spTgt spid="18"/>
                                        </p:tgtEl>
                                        <p:attrNameLst>
                                          <p:attrName>style.visibility</p:attrName>
                                        </p:attrNameLst>
                                      </p:cBhvr>
                                      <p:to>
                                        <p:strVal val="hidden"/>
                                      </p:to>
                                    </p:set>
                                  </p:childTnLst>
                                </p:cTn>
                              </p:par>
                            </p:childTnLst>
                          </p:cTn>
                        </p:par>
                      </p:childTnLst>
                    </p:cTn>
                  </p:par>
                  <p:par>
                    <p:cTn id="16" fill="hold">
                      <p:stCondLst>
                        <p:cond delay="indefinite"/>
                      </p:stCondLst>
                      <p:childTnLst>
                        <p:par>
                          <p:cTn id="17" fill="hold">
                            <p:stCondLst>
                              <p:cond delay="0"/>
                            </p:stCondLst>
                            <p:childTnLst>
                              <p:par>
                                <p:cTn id="18" presetID="22" presetClass="entr" presetSubtype="4" fill="hold" nodeType="clickEffect">
                                  <p:stCondLst>
                                    <p:cond delay="0"/>
                                  </p:stCondLst>
                                  <p:childTnLst>
                                    <p:set>
                                      <p:cBhvr>
                                        <p:cTn id="19" dur="1" fill="hold">
                                          <p:stCondLst>
                                            <p:cond delay="0"/>
                                          </p:stCondLst>
                                        </p:cTn>
                                        <p:tgtEl>
                                          <p:spTgt spid="33"/>
                                        </p:tgtEl>
                                        <p:attrNameLst>
                                          <p:attrName>style.visibility</p:attrName>
                                        </p:attrNameLst>
                                      </p:cBhvr>
                                      <p:to>
                                        <p:strVal val="visible"/>
                                      </p:to>
                                    </p:set>
                                    <p:animEffect transition="in" filter="wipe(down)">
                                      <p:cBhvr>
                                        <p:cTn id="20" dur="500"/>
                                        <p:tgtEl>
                                          <p:spTgt spid="33"/>
                                        </p:tgtEl>
                                      </p:cBhvr>
                                    </p:animEffect>
                                  </p:childTnLst>
                                </p:cTn>
                              </p:par>
                              <p:par>
                                <p:cTn id="21" presetID="22" presetClass="exit" presetSubtype="4" fill="hold" nodeType="withEffect">
                                  <p:stCondLst>
                                    <p:cond delay="0"/>
                                  </p:stCondLst>
                                  <p:childTnLst>
                                    <p:animEffect transition="out" filter="wipe(down)">
                                      <p:cBhvr>
                                        <p:cTn id="22" dur="500"/>
                                        <p:tgtEl>
                                          <p:spTgt spid="31"/>
                                        </p:tgtEl>
                                      </p:cBhvr>
                                    </p:animEffect>
                                    <p:set>
                                      <p:cBhvr>
                                        <p:cTn id="23" dur="1" fill="hold">
                                          <p:stCondLst>
                                            <p:cond delay="499"/>
                                          </p:stCondLst>
                                        </p:cTn>
                                        <p:tgtEl>
                                          <p:spTgt spid="31"/>
                                        </p:tgtEl>
                                        <p:attrNameLst>
                                          <p:attrName>style.visibility</p:attrName>
                                        </p:attrNameLst>
                                      </p:cBhvr>
                                      <p:to>
                                        <p:strVal val="hidden"/>
                                      </p:to>
                                    </p:set>
                                  </p:childTnLst>
                                </p:cTn>
                              </p:par>
                            </p:childTnLst>
                          </p:cTn>
                        </p:par>
                      </p:childTnLst>
                    </p:cTn>
                  </p:par>
                  <p:par>
                    <p:cTn id="24" fill="hold">
                      <p:stCondLst>
                        <p:cond delay="indefinite"/>
                      </p:stCondLst>
                      <p:childTnLst>
                        <p:par>
                          <p:cTn id="25" fill="hold">
                            <p:stCondLst>
                              <p:cond delay="0"/>
                            </p:stCondLst>
                            <p:childTnLst>
                              <p:par>
                                <p:cTn id="26" presetID="21" presetClass="entr" presetSubtype="1" fill="hold" grpId="0" nodeType="clickEffect">
                                  <p:stCondLst>
                                    <p:cond delay="0"/>
                                  </p:stCondLst>
                                  <p:childTnLst>
                                    <p:set>
                                      <p:cBhvr>
                                        <p:cTn id="27" dur="1" fill="hold">
                                          <p:stCondLst>
                                            <p:cond delay="0"/>
                                          </p:stCondLst>
                                        </p:cTn>
                                        <p:tgtEl>
                                          <p:spTgt spid="34"/>
                                        </p:tgtEl>
                                        <p:attrNameLst>
                                          <p:attrName>style.visibility</p:attrName>
                                        </p:attrNameLst>
                                      </p:cBhvr>
                                      <p:to>
                                        <p:strVal val="visible"/>
                                      </p:to>
                                    </p:set>
                                    <p:animEffect transition="in" filter="wheel(1)">
                                      <p:cBhvr>
                                        <p:cTn id="28" dur="600"/>
                                        <p:tgtEl>
                                          <p:spTgt spid="34"/>
                                        </p:tgtEl>
                                      </p:cBhvr>
                                    </p:animEffect>
                                  </p:childTnLst>
                                </p:cTn>
                              </p:par>
                              <p:par>
                                <p:cTn id="29" presetID="22" presetClass="exit" presetSubtype="2" fill="hold" nodeType="withEffect">
                                  <p:stCondLst>
                                    <p:cond delay="0"/>
                                  </p:stCondLst>
                                  <p:childTnLst>
                                    <p:animEffect transition="out" filter="wipe(right)">
                                      <p:cBhvr>
                                        <p:cTn id="30" dur="500"/>
                                        <p:tgtEl>
                                          <p:spTgt spid="33"/>
                                        </p:tgtEl>
                                      </p:cBhvr>
                                    </p:animEffect>
                                    <p:set>
                                      <p:cBhvr>
                                        <p:cTn id="31" dur="1" fill="hold">
                                          <p:stCondLst>
                                            <p:cond delay="499"/>
                                          </p:stCondLst>
                                        </p:cTn>
                                        <p:tgtEl>
                                          <p:spTgt spid="3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 name="Picture 36"/>
          <p:cNvPicPr/>
          <p:nvPr/>
        </p:nvPicPr>
        <p:blipFill>
          <a:blip r:embed="rId8" cstate="print">
            <a:extLst>
              <a:ext uri="{28A0092B-C50C-407E-A947-70E740481C1C}">
                <a14:useLocalDpi xmlns:a14="http://schemas.microsoft.com/office/drawing/2010/main"/>
              </a:ext>
            </a:extLst>
          </a:blip>
          <a:stretch>
            <a:fillRect/>
          </a:stretch>
        </p:blipFill>
        <p:spPr>
          <a:xfrm>
            <a:off x="1422653" y="1317423"/>
            <a:ext cx="3108960" cy="1821815"/>
          </a:xfrm>
          <a:prstGeom prst="rect">
            <a:avLst/>
          </a:prstGeom>
        </p:spPr>
      </p:pic>
      <p:pic>
        <p:nvPicPr>
          <p:cNvPr id="38" name="Picture 37" descr="Description: C:\Users\ntotten\AppData\Local\Temp\SNAGHTML4fbb563.PNG"/>
          <p:cNvPicPr/>
          <p:nvPr/>
        </p:nvPicPr>
        <p:blipFill>
          <a:blip r:embed="rId9" r:link="rId10">
            <a:extLst>
              <a:ext uri="{28A0092B-C50C-407E-A947-70E740481C1C}">
                <a14:useLocalDpi xmlns:a14="http://schemas.microsoft.com/office/drawing/2010/main"/>
              </a:ext>
            </a:extLst>
          </a:blip>
          <a:srcRect/>
          <a:stretch>
            <a:fillRect/>
          </a:stretch>
        </p:blipFill>
        <p:spPr bwMode="auto">
          <a:xfrm>
            <a:off x="1422653" y="3523165"/>
            <a:ext cx="2012420" cy="1106502"/>
          </a:xfrm>
          <a:prstGeom prst="rect">
            <a:avLst/>
          </a:prstGeom>
          <a:noFill/>
          <a:ln>
            <a:noFill/>
          </a:ln>
        </p:spPr>
      </p:pic>
      <p:sp>
        <p:nvSpPr>
          <p:cNvPr id="28" name="Rectangle 27"/>
          <p:cNvSpPr/>
          <p:nvPr>
            <p:custDataLst>
              <p:tags r:id="rId1"/>
            </p:custDataLst>
          </p:nvPr>
        </p:nvSpPr>
        <p:spPr bwMode="auto">
          <a:xfrm>
            <a:off x="9198014" y="2341087"/>
            <a:ext cx="303762" cy="36304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p>
            <a:pPr algn="ctr" defTabSz="913788" fontAlgn="base">
              <a:spcBef>
                <a:spcPct val="0"/>
              </a:spcBef>
              <a:spcAft>
                <a:spcPct val="0"/>
              </a:spcAft>
            </a:pPr>
            <a:endParaRPr lang="en-US" sz="2000" dirty="0">
              <a:ln>
                <a:solidFill>
                  <a:schemeClr val="bg1">
                    <a:alpha val="0"/>
                  </a:schemeClr>
                </a:solidFill>
              </a:ln>
              <a:solidFill>
                <a:schemeClr val="bg1"/>
              </a:solidFill>
            </a:endParaRPr>
          </a:p>
        </p:txBody>
      </p:sp>
      <p:sp>
        <p:nvSpPr>
          <p:cNvPr id="30" name="Rectangle 29"/>
          <p:cNvSpPr/>
          <p:nvPr>
            <p:custDataLst>
              <p:tags r:id="rId2"/>
            </p:custDataLst>
          </p:nvPr>
        </p:nvSpPr>
        <p:spPr bwMode="auto">
          <a:xfrm>
            <a:off x="9548852" y="2341087"/>
            <a:ext cx="303762" cy="36304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p>
            <a:pPr algn="ctr" defTabSz="913788" fontAlgn="base">
              <a:spcBef>
                <a:spcPct val="0"/>
              </a:spcBef>
              <a:spcAft>
                <a:spcPct val="0"/>
              </a:spcAft>
            </a:pPr>
            <a:endParaRPr lang="en-US" sz="2000" dirty="0">
              <a:ln>
                <a:solidFill>
                  <a:schemeClr val="bg1">
                    <a:alpha val="0"/>
                  </a:schemeClr>
                </a:solidFill>
              </a:ln>
              <a:solidFill>
                <a:schemeClr val="bg1"/>
              </a:solidFill>
            </a:endParaRPr>
          </a:p>
        </p:txBody>
      </p:sp>
      <p:sp>
        <p:nvSpPr>
          <p:cNvPr id="32" name="Rectangle 31"/>
          <p:cNvSpPr/>
          <p:nvPr>
            <p:custDataLst>
              <p:tags r:id="rId3"/>
            </p:custDataLst>
          </p:nvPr>
        </p:nvSpPr>
        <p:spPr bwMode="auto">
          <a:xfrm>
            <a:off x="9899690" y="2341087"/>
            <a:ext cx="303762" cy="36304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p>
            <a:pPr algn="ctr" defTabSz="913788" fontAlgn="base">
              <a:spcBef>
                <a:spcPct val="0"/>
              </a:spcBef>
              <a:spcAft>
                <a:spcPct val="0"/>
              </a:spcAft>
            </a:pPr>
            <a:endParaRPr lang="en-US" sz="2000" dirty="0">
              <a:ln>
                <a:solidFill>
                  <a:schemeClr val="bg1">
                    <a:alpha val="0"/>
                  </a:schemeClr>
                </a:solidFill>
              </a:ln>
              <a:solidFill>
                <a:schemeClr val="bg1"/>
              </a:solidFill>
            </a:endParaRPr>
          </a:p>
        </p:txBody>
      </p:sp>
      <p:sp>
        <p:nvSpPr>
          <p:cNvPr id="35" name="Rectangle 34"/>
          <p:cNvSpPr/>
          <p:nvPr>
            <p:custDataLst>
              <p:tags r:id="rId4"/>
            </p:custDataLst>
          </p:nvPr>
        </p:nvSpPr>
        <p:spPr bwMode="auto">
          <a:xfrm>
            <a:off x="10250527" y="2341087"/>
            <a:ext cx="303762" cy="36304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p>
            <a:pPr algn="ctr" defTabSz="913788" fontAlgn="base">
              <a:spcBef>
                <a:spcPct val="0"/>
              </a:spcBef>
              <a:spcAft>
                <a:spcPct val="0"/>
              </a:spcAft>
            </a:pPr>
            <a:endParaRPr lang="en-US" sz="2000" dirty="0">
              <a:ln>
                <a:solidFill>
                  <a:schemeClr val="bg1">
                    <a:alpha val="0"/>
                  </a:schemeClr>
                </a:solidFill>
              </a:ln>
              <a:solidFill>
                <a:schemeClr val="bg1"/>
              </a:solidFill>
            </a:endParaRPr>
          </a:p>
        </p:txBody>
      </p:sp>
      <p:sp>
        <p:nvSpPr>
          <p:cNvPr id="2" name="Title 1"/>
          <p:cNvSpPr>
            <a:spLocks noGrp="1"/>
          </p:cNvSpPr>
          <p:nvPr>
            <p:ph type="title"/>
          </p:nvPr>
        </p:nvSpPr>
        <p:spPr/>
        <p:txBody>
          <a:bodyPr/>
          <a:lstStyle/>
          <a:p>
            <a:r>
              <a:rPr lang="en-US" dirty="0"/>
              <a:t>Connect to the Socket Server</a:t>
            </a:r>
          </a:p>
        </p:txBody>
      </p:sp>
      <p:sp>
        <p:nvSpPr>
          <p:cNvPr id="6" name="Rectangle 5"/>
          <p:cNvSpPr/>
          <p:nvPr>
            <p:custDataLst>
              <p:tags r:id="rId5"/>
            </p:custDataLst>
          </p:nvPr>
        </p:nvSpPr>
        <p:spPr bwMode="auto">
          <a:xfrm>
            <a:off x="5848597" y="1392353"/>
            <a:ext cx="1896024" cy="910092"/>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p>
            <a:pPr algn="ctr" defTabSz="913788" fontAlgn="base">
              <a:spcBef>
                <a:spcPct val="0"/>
              </a:spcBef>
              <a:spcAft>
                <a:spcPct val="0"/>
              </a:spcAft>
            </a:pPr>
            <a:r>
              <a:rPr lang="en-US" sz="2000" dirty="0">
                <a:ln>
                  <a:solidFill>
                    <a:schemeClr val="bg1">
                      <a:alpha val="0"/>
                    </a:schemeClr>
                  </a:solidFill>
                </a:ln>
                <a:solidFill>
                  <a:schemeClr val="bg1"/>
                </a:solidFill>
              </a:rPr>
              <a:t>Game Services</a:t>
            </a:r>
          </a:p>
        </p:txBody>
      </p:sp>
      <p:grpSp>
        <p:nvGrpSpPr>
          <p:cNvPr id="29" name="Group 28"/>
          <p:cNvGrpSpPr/>
          <p:nvPr/>
        </p:nvGrpSpPr>
        <p:grpSpPr>
          <a:xfrm>
            <a:off x="5977459" y="4053071"/>
            <a:ext cx="1638300" cy="1397032"/>
            <a:chOff x="5932150" y="4828291"/>
            <a:chExt cx="1638300" cy="1397032"/>
          </a:xfrm>
        </p:grpSpPr>
        <p:pic>
          <p:nvPicPr>
            <p:cNvPr id="8" name="Picture 88"/>
            <p:cNvPicPr>
              <a:picLocks noChangeAspect="1" noChangeArrowheads="1"/>
            </p:cNvPicPr>
            <p:nvPr/>
          </p:nvPicPr>
          <p:blipFill>
            <a:blip r:embed="rId11" cstate="print">
              <a:duotone>
                <a:prstClr val="black"/>
                <a:schemeClr val="tx2">
                  <a:tint val="45000"/>
                  <a:satMod val="400000"/>
                </a:schemeClr>
              </a:duotone>
              <a:extLst>
                <a:ext uri="{BEBA8EAE-BF5A-486C-A8C5-ECC9F3942E4B}">
                  <a14:imgProps xmlns:a14="http://schemas.microsoft.com/office/drawing/2010/main">
                    <a14:imgLayer r:embed="rId12">
                      <a14:imgEffect>
                        <a14:brightnessContrast bright="-40000"/>
                      </a14:imgEffect>
                    </a14:imgLayer>
                  </a14:imgProps>
                </a:ext>
                <a:ext uri="{28A0092B-C50C-407E-A947-70E740481C1C}">
                  <a14:useLocalDpi xmlns:a14="http://schemas.microsoft.com/office/drawing/2010/main" val="0"/>
                </a:ext>
              </a:extLst>
            </a:blip>
            <a:srcRect/>
            <a:stretch>
              <a:fillRect/>
            </a:stretch>
          </p:blipFill>
          <p:spPr bwMode="auto">
            <a:xfrm>
              <a:off x="5932150" y="4828291"/>
              <a:ext cx="1638300" cy="13970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TextBox 8"/>
            <p:cNvSpPr txBox="1"/>
            <p:nvPr/>
          </p:nvSpPr>
          <p:spPr>
            <a:xfrm>
              <a:off x="6317207" y="5465298"/>
              <a:ext cx="868186" cy="553998"/>
            </a:xfrm>
            <a:prstGeom prst="rect">
              <a:avLst/>
            </a:prstGeom>
            <a:noFill/>
          </p:spPr>
          <p:txBody>
            <a:bodyPr wrap="none" lIns="0" tIns="0" rIns="0" bIns="0" rtlCol="0">
              <a:spAutoFit/>
            </a:bodyPr>
            <a:lstStyle/>
            <a:p>
              <a:pPr algn="ctr" defTabSz="913788" fontAlgn="base">
                <a:lnSpc>
                  <a:spcPct val="90000"/>
                </a:lnSpc>
                <a:spcBef>
                  <a:spcPct val="0"/>
                </a:spcBef>
                <a:spcAft>
                  <a:spcPct val="0"/>
                </a:spcAft>
                <a:buSzPct val="80000"/>
              </a:pPr>
              <a:r>
                <a:rPr lang="en-US" sz="2000" dirty="0">
                  <a:ln>
                    <a:solidFill>
                      <a:schemeClr val="bg1">
                        <a:alpha val="0"/>
                      </a:schemeClr>
                    </a:solidFill>
                  </a:ln>
                  <a:solidFill>
                    <a:schemeClr val="bg1"/>
                  </a:solidFill>
                </a:rPr>
                <a:t>WAZ</a:t>
              </a:r>
            </a:p>
            <a:p>
              <a:pPr algn="ctr" defTabSz="913788" fontAlgn="base">
                <a:lnSpc>
                  <a:spcPct val="90000"/>
                </a:lnSpc>
                <a:spcBef>
                  <a:spcPct val="0"/>
                </a:spcBef>
                <a:spcAft>
                  <a:spcPct val="0"/>
                </a:spcAft>
                <a:buSzPct val="80000"/>
              </a:pPr>
              <a:r>
                <a:rPr lang="en-US" sz="2000" dirty="0">
                  <a:ln>
                    <a:solidFill>
                      <a:schemeClr val="bg1">
                        <a:alpha val="0"/>
                      </a:schemeClr>
                    </a:solidFill>
                  </a:ln>
                  <a:solidFill>
                    <a:schemeClr val="bg1"/>
                  </a:solidFill>
                </a:rPr>
                <a:t>Storage</a:t>
              </a:r>
            </a:p>
          </p:txBody>
        </p:sp>
      </p:grpSp>
      <p:sp>
        <p:nvSpPr>
          <p:cNvPr id="12" name="Rectangle 11"/>
          <p:cNvSpPr/>
          <p:nvPr>
            <p:custDataLst>
              <p:tags r:id="rId6"/>
            </p:custDataLst>
          </p:nvPr>
        </p:nvSpPr>
        <p:spPr bwMode="auto">
          <a:xfrm>
            <a:off x="5848597" y="2704127"/>
            <a:ext cx="1896024" cy="910092"/>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p>
            <a:pPr algn="ctr" defTabSz="913788" fontAlgn="base">
              <a:spcBef>
                <a:spcPct val="0"/>
              </a:spcBef>
              <a:spcAft>
                <a:spcPct val="0"/>
              </a:spcAft>
            </a:pPr>
            <a:r>
              <a:rPr lang="en-US" sz="2000" dirty="0" smtClean="0">
                <a:ln>
                  <a:solidFill>
                    <a:schemeClr val="bg1">
                      <a:alpha val="0"/>
                    </a:schemeClr>
                  </a:solidFill>
                </a:ln>
                <a:solidFill>
                  <a:schemeClr val="bg1"/>
                </a:solidFill>
              </a:rPr>
              <a:t>Worker</a:t>
            </a:r>
            <a:endParaRPr lang="en-US" sz="2000" dirty="0">
              <a:ln>
                <a:solidFill>
                  <a:schemeClr val="bg1">
                    <a:alpha val="0"/>
                  </a:schemeClr>
                </a:solidFill>
              </a:ln>
              <a:solidFill>
                <a:schemeClr val="bg1"/>
              </a:solidFill>
            </a:endParaRPr>
          </a:p>
        </p:txBody>
      </p:sp>
      <p:cxnSp>
        <p:nvCxnSpPr>
          <p:cNvPr id="18" name="Straight Arrow Connector 17"/>
          <p:cNvCxnSpPr>
            <a:endCxn id="6" idx="1"/>
          </p:cNvCxnSpPr>
          <p:nvPr/>
        </p:nvCxnSpPr>
        <p:spPr>
          <a:xfrm flipV="1">
            <a:off x="4531613" y="1847399"/>
            <a:ext cx="1316984" cy="418397"/>
          </a:xfrm>
          <a:prstGeom prst="straightConnector1">
            <a:avLst/>
          </a:prstGeom>
          <a:ln w="19050">
            <a:solidFill>
              <a:schemeClr val="tx2"/>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endCxn id="8" idx="1"/>
          </p:cNvCxnSpPr>
          <p:nvPr/>
        </p:nvCxnSpPr>
        <p:spPr>
          <a:xfrm>
            <a:off x="4531613" y="2265796"/>
            <a:ext cx="1445846" cy="2485791"/>
          </a:xfrm>
          <a:prstGeom prst="straightConnector1">
            <a:avLst/>
          </a:prstGeom>
          <a:ln w="19050">
            <a:solidFill>
              <a:schemeClr val="tx2"/>
            </a:solidFill>
            <a:tailEnd type="triangle" w="lg" len="lg"/>
          </a:ln>
        </p:spPr>
        <p:style>
          <a:lnRef idx="1">
            <a:schemeClr val="accent1"/>
          </a:lnRef>
          <a:fillRef idx="0">
            <a:schemeClr val="accent1"/>
          </a:fillRef>
          <a:effectRef idx="0">
            <a:schemeClr val="accent1"/>
          </a:effectRef>
          <a:fontRef idx="minor">
            <a:schemeClr val="tx1"/>
          </a:fontRef>
        </p:style>
      </p:cxnSp>
      <p:sp>
        <p:nvSpPr>
          <p:cNvPr id="21" name="Circular Arrow 20"/>
          <p:cNvSpPr/>
          <p:nvPr/>
        </p:nvSpPr>
        <p:spPr bwMode="auto">
          <a:xfrm>
            <a:off x="4780334" y="2902756"/>
            <a:ext cx="542020" cy="512835"/>
          </a:xfrm>
          <a:custGeom>
            <a:avLst/>
            <a:gdLst/>
            <a:ahLst/>
            <a:cxnLst/>
            <a:rect l="l" t="t" r="r" b="b"/>
            <a:pathLst>
              <a:path w="1364321" h="1290858">
                <a:moveTo>
                  <a:pt x="1312189" y="521240"/>
                </a:moveTo>
                <a:cubicBezTo>
                  <a:pt x="1379241" y="843309"/>
                  <a:pt x="1188492" y="1167020"/>
                  <a:pt x="867907" y="1263384"/>
                </a:cubicBezTo>
                <a:cubicBezTo>
                  <a:pt x="529995" y="1364956"/>
                  <a:pt x="173160" y="1176268"/>
                  <a:pt x="66869" y="839810"/>
                </a:cubicBezTo>
                <a:lnTo>
                  <a:pt x="0" y="850045"/>
                </a:lnTo>
                <a:lnTo>
                  <a:pt x="152456" y="726510"/>
                </a:lnTo>
                <a:lnTo>
                  <a:pt x="353136" y="795994"/>
                </a:lnTo>
                <a:lnTo>
                  <a:pt x="287098" y="806102"/>
                </a:lnTo>
                <a:cubicBezTo>
                  <a:pt x="372455" y="1015983"/>
                  <a:pt x="607026" y="1122486"/>
                  <a:pt x="821219" y="1048610"/>
                </a:cubicBezTo>
                <a:cubicBezTo>
                  <a:pt x="1030724" y="976351"/>
                  <a:pt x="1149194" y="756193"/>
                  <a:pt x="1094944" y="542996"/>
                </a:cubicBezTo>
                <a:lnTo>
                  <a:pt x="1215340" y="591768"/>
                </a:lnTo>
                <a:close/>
                <a:moveTo>
                  <a:pt x="745284" y="3100"/>
                </a:moveTo>
                <a:cubicBezTo>
                  <a:pt x="994626" y="27712"/>
                  <a:pt x="1217266" y="197230"/>
                  <a:pt x="1297452" y="451055"/>
                </a:cubicBezTo>
                <a:lnTo>
                  <a:pt x="1364321" y="440820"/>
                </a:lnTo>
                <a:lnTo>
                  <a:pt x="1211865" y="564355"/>
                </a:lnTo>
                <a:lnTo>
                  <a:pt x="1011185" y="494871"/>
                </a:lnTo>
                <a:lnTo>
                  <a:pt x="1077223" y="484763"/>
                </a:lnTo>
                <a:cubicBezTo>
                  <a:pt x="991354" y="273623"/>
                  <a:pt x="754642" y="167323"/>
                  <a:pt x="539785" y="243415"/>
                </a:cubicBezTo>
                <a:cubicBezTo>
                  <a:pt x="331664" y="317122"/>
                  <a:pt x="215315" y="536727"/>
                  <a:pt x="269858" y="748290"/>
                </a:cubicBezTo>
                <a:lnTo>
                  <a:pt x="149014" y="699422"/>
                </a:lnTo>
                <a:lnTo>
                  <a:pt x="52313" y="769932"/>
                </a:lnTo>
                <a:cubicBezTo>
                  <a:pt x="-14595" y="450322"/>
                  <a:pt x="172911" y="127612"/>
                  <a:pt x="491328" y="29033"/>
                </a:cubicBezTo>
                <a:cubicBezTo>
                  <a:pt x="576089" y="2792"/>
                  <a:pt x="662170" y="-5105"/>
                  <a:pt x="745284" y="3100"/>
                </a:cubicBezTo>
                <a:close/>
              </a:path>
            </a:pathLst>
          </a:cu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cxnSp>
        <p:nvCxnSpPr>
          <p:cNvPr id="31" name="Straight Arrow Connector 30"/>
          <p:cNvCxnSpPr>
            <a:stCxn id="6" idx="3"/>
            <a:endCxn id="28" idx="1"/>
          </p:cNvCxnSpPr>
          <p:nvPr/>
        </p:nvCxnSpPr>
        <p:spPr>
          <a:xfrm>
            <a:off x="7744621" y="1847399"/>
            <a:ext cx="1453393" cy="675208"/>
          </a:xfrm>
          <a:prstGeom prst="straightConnector1">
            <a:avLst/>
          </a:prstGeom>
          <a:ln w="19050">
            <a:solidFill>
              <a:schemeClr val="tx2"/>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a:stCxn id="12" idx="3"/>
            <a:endCxn id="28" idx="1"/>
          </p:cNvCxnSpPr>
          <p:nvPr/>
        </p:nvCxnSpPr>
        <p:spPr>
          <a:xfrm flipV="1">
            <a:off x="7744621" y="2522607"/>
            <a:ext cx="1453393" cy="636566"/>
          </a:xfrm>
          <a:prstGeom prst="straightConnector1">
            <a:avLst/>
          </a:prstGeom>
          <a:ln w="19050">
            <a:solidFill>
              <a:schemeClr val="tx2"/>
            </a:solidFill>
            <a:tailEnd type="triangle" w="lg" len="lg"/>
          </a:ln>
        </p:spPr>
        <p:style>
          <a:lnRef idx="1">
            <a:schemeClr val="accent1"/>
          </a:lnRef>
          <a:fillRef idx="0">
            <a:schemeClr val="accent1"/>
          </a:fillRef>
          <a:effectRef idx="0">
            <a:schemeClr val="accent1"/>
          </a:effectRef>
          <a:fontRef idx="minor">
            <a:schemeClr val="tx1"/>
          </a:fontRef>
        </p:style>
      </p:cxnSp>
      <p:sp>
        <p:nvSpPr>
          <p:cNvPr id="34" name="Arc 33"/>
          <p:cNvSpPr/>
          <p:nvPr/>
        </p:nvSpPr>
        <p:spPr>
          <a:xfrm>
            <a:off x="6983029" y="3168266"/>
            <a:ext cx="1522339" cy="1522339"/>
          </a:xfrm>
          <a:prstGeom prst="arc">
            <a:avLst>
              <a:gd name="adj1" fmla="val 16200000"/>
              <a:gd name="adj2" fmla="val 5877784"/>
            </a:avLst>
          </a:prstGeom>
          <a:ln w="19050">
            <a:solidFill>
              <a:schemeClr val="tx2"/>
            </a:solidFill>
            <a:tail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40" name="Straight Arrow Connector 39"/>
          <p:cNvCxnSpPr>
            <a:endCxn id="8" idx="1"/>
          </p:cNvCxnSpPr>
          <p:nvPr/>
        </p:nvCxnSpPr>
        <p:spPr>
          <a:xfrm>
            <a:off x="3435073" y="4076416"/>
            <a:ext cx="2542386" cy="675171"/>
          </a:xfrm>
          <a:prstGeom prst="straightConnector1">
            <a:avLst/>
          </a:prstGeom>
          <a:ln w="19050">
            <a:solidFill>
              <a:schemeClr val="tx2"/>
            </a:solidFill>
            <a:tailEnd type="triangle" w="lg" len="lg"/>
          </a:ln>
        </p:spPr>
        <p:style>
          <a:lnRef idx="1">
            <a:schemeClr val="accent1"/>
          </a:lnRef>
          <a:fillRef idx="0">
            <a:schemeClr val="accent1"/>
          </a:fillRef>
          <a:effectRef idx="0">
            <a:schemeClr val="accent1"/>
          </a:effectRef>
          <a:fontRef idx="minor">
            <a:schemeClr val="tx1"/>
          </a:fontRef>
        </p:style>
      </p:cxnSp>
      <p:sp>
        <p:nvSpPr>
          <p:cNvPr id="25" name="Circular Arrow 20"/>
          <p:cNvSpPr/>
          <p:nvPr/>
        </p:nvSpPr>
        <p:spPr bwMode="auto">
          <a:xfrm>
            <a:off x="4435256" y="4168574"/>
            <a:ext cx="542020" cy="512835"/>
          </a:xfrm>
          <a:custGeom>
            <a:avLst/>
            <a:gdLst/>
            <a:ahLst/>
            <a:cxnLst/>
            <a:rect l="l" t="t" r="r" b="b"/>
            <a:pathLst>
              <a:path w="1364321" h="1290858">
                <a:moveTo>
                  <a:pt x="1312189" y="521240"/>
                </a:moveTo>
                <a:cubicBezTo>
                  <a:pt x="1379241" y="843309"/>
                  <a:pt x="1188492" y="1167020"/>
                  <a:pt x="867907" y="1263384"/>
                </a:cubicBezTo>
                <a:cubicBezTo>
                  <a:pt x="529995" y="1364956"/>
                  <a:pt x="173160" y="1176268"/>
                  <a:pt x="66869" y="839810"/>
                </a:cubicBezTo>
                <a:lnTo>
                  <a:pt x="0" y="850045"/>
                </a:lnTo>
                <a:lnTo>
                  <a:pt x="152456" y="726510"/>
                </a:lnTo>
                <a:lnTo>
                  <a:pt x="353136" y="795994"/>
                </a:lnTo>
                <a:lnTo>
                  <a:pt x="287098" y="806102"/>
                </a:lnTo>
                <a:cubicBezTo>
                  <a:pt x="372455" y="1015983"/>
                  <a:pt x="607026" y="1122486"/>
                  <a:pt x="821219" y="1048610"/>
                </a:cubicBezTo>
                <a:cubicBezTo>
                  <a:pt x="1030724" y="976351"/>
                  <a:pt x="1149194" y="756193"/>
                  <a:pt x="1094944" y="542996"/>
                </a:cubicBezTo>
                <a:lnTo>
                  <a:pt x="1215340" y="591768"/>
                </a:lnTo>
                <a:close/>
                <a:moveTo>
                  <a:pt x="745284" y="3100"/>
                </a:moveTo>
                <a:cubicBezTo>
                  <a:pt x="994626" y="27712"/>
                  <a:pt x="1217266" y="197230"/>
                  <a:pt x="1297452" y="451055"/>
                </a:cubicBezTo>
                <a:lnTo>
                  <a:pt x="1364321" y="440820"/>
                </a:lnTo>
                <a:lnTo>
                  <a:pt x="1211865" y="564355"/>
                </a:lnTo>
                <a:lnTo>
                  <a:pt x="1011185" y="494871"/>
                </a:lnTo>
                <a:lnTo>
                  <a:pt x="1077223" y="484763"/>
                </a:lnTo>
                <a:cubicBezTo>
                  <a:pt x="991354" y="273623"/>
                  <a:pt x="754642" y="167323"/>
                  <a:pt x="539785" y="243415"/>
                </a:cubicBezTo>
                <a:cubicBezTo>
                  <a:pt x="331664" y="317122"/>
                  <a:pt x="215315" y="536727"/>
                  <a:pt x="269858" y="748290"/>
                </a:cubicBezTo>
                <a:lnTo>
                  <a:pt x="149014" y="699422"/>
                </a:lnTo>
                <a:lnTo>
                  <a:pt x="52313" y="769932"/>
                </a:lnTo>
                <a:cubicBezTo>
                  <a:pt x="-14595" y="450322"/>
                  <a:pt x="172911" y="127612"/>
                  <a:pt x="491328" y="29033"/>
                </a:cubicBezTo>
                <a:cubicBezTo>
                  <a:pt x="576089" y="2792"/>
                  <a:pt x="662170" y="-5105"/>
                  <a:pt x="745284" y="3100"/>
                </a:cubicBezTo>
                <a:close/>
              </a:path>
            </a:pathLst>
          </a:cu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cxnSp>
        <p:nvCxnSpPr>
          <p:cNvPr id="7" name="Straight Connector 6"/>
          <p:cNvCxnSpPr/>
          <p:nvPr/>
        </p:nvCxnSpPr>
        <p:spPr>
          <a:xfrm flipV="1">
            <a:off x="3435073" y="2185004"/>
            <a:ext cx="2413524" cy="1891412"/>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flipV="1">
            <a:off x="4531613" y="1576902"/>
            <a:ext cx="1316984" cy="688894"/>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a:endCxn id="6" idx="1"/>
          </p:cNvCxnSpPr>
          <p:nvPr/>
        </p:nvCxnSpPr>
        <p:spPr>
          <a:xfrm flipV="1">
            <a:off x="3435073" y="1847399"/>
            <a:ext cx="2413524" cy="2229017"/>
          </a:xfrm>
          <a:prstGeom prst="straightConnector1">
            <a:avLst/>
          </a:prstGeom>
          <a:ln w="19050">
            <a:solidFill>
              <a:schemeClr val="tx2"/>
            </a:solidFill>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7153849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down)">
                                      <p:cBhvr>
                                        <p:cTn id="7" dur="500"/>
                                        <p:tgtEl>
                                          <p:spTgt spid="24"/>
                                        </p:tgtEl>
                                      </p:cBhvr>
                                    </p:animEffect>
                                  </p:childTnLst>
                                </p:cTn>
                              </p:par>
                              <p:par>
                                <p:cTn id="8" presetID="22" presetClass="entr" presetSubtype="4"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wipe(down)">
                                      <p:cBhvr>
                                        <p:cTn id="10" dur="500"/>
                                        <p:tgtEl>
                                          <p:spTgt spid="7"/>
                                        </p:tgtEl>
                                      </p:cBhvr>
                                    </p:animEffect>
                                  </p:childTnLst>
                                </p:cTn>
                              </p:par>
                              <p:par>
                                <p:cTn id="11" presetID="10" presetClass="exit" presetSubtype="0" fill="hold" nodeType="withEffect">
                                  <p:stCondLst>
                                    <p:cond delay="0"/>
                                  </p:stCondLst>
                                  <p:childTnLst>
                                    <p:animEffect transition="out" filter="fade">
                                      <p:cBhvr>
                                        <p:cTn id="12" dur="500"/>
                                        <p:tgtEl>
                                          <p:spTgt spid="20"/>
                                        </p:tgtEl>
                                      </p:cBhvr>
                                    </p:animEffect>
                                    <p:set>
                                      <p:cBhvr>
                                        <p:cTn id="13" dur="1" fill="hold">
                                          <p:stCondLst>
                                            <p:cond delay="499"/>
                                          </p:stCondLst>
                                        </p:cTn>
                                        <p:tgtEl>
                                          <p:spTgt spid="20"/>
                                        </p:tgtEl>
                                        <p:attrNameLst>
                                          <p:attrName>style.visibility</p:attrName>
                                        </p:attrNameLst>
                                      </p:cBhvr>
                                      <p:to>
                                        <p:strVal val="hidden"/>
                                      </p:to>
                                    </p:set>
                                  </p:childTnLst>
                                </p:cTn>
                              </p:par>
                              <p:par>
                                <p:cTn id="14" presetID="10" presetClass="exit" presetSubtype="0" fill="hold" nodeType="withEffect">
                                  <p:stCondLst>
                                    <p:cond delay="0"/>
                                  </p:stCondLst>
                                  <p:childTnLst>
                                    <p:animEffect transition="out" filter="fade">
                                      <p:cBhvr>
                                        <p:cTn id="15" dur="500"/>
                                        <p:tgtEl>
                                          <p:spTgt spid="40"/>
                                        </p:tgtEl>
                                      </p:cBhvr>
                                    </p:animEffect>
                                    <p:set>
                                      <p:cBhvr>
                                        <p:cTn id="16" dur="1" fill="hold">
                                          <p:stCondLst>
                                            <p:cond delay="499"/>
                                          </p:stCondLst>
                                        </p:cTn>
                                        <p:tgtEl>
                                          <p:spTgt spid="40"/>
                                        </p:tgtEl>
                                        <p:attrNameLst>
                                          <p:attrName>style.visibility</p:attrName>
                                        </p:attrNameLst>
                                      </p:cBhvr>
                                      <p:to>
                                        <p:strVal val="hidden"/>
                                      </p:to>
                                    </p:set>
                                  </p:childTnLst>
                                </p:cTn>
                              </p:par>
                              <p:par>
                                <p:cTn id="17" presetID="10" presetClass="exit" presetSubtype="0" fill="hold" grpId="0" nodeType="withEffect">
                                  <p:stCondLst>
                                    <p:cond delay="0"/>
                                  </p:stCondLst>
                                  <p:childTnLst>
                                    <p:animEffect transition="out" filter="fade">
                                      <p:cBhvr>
                                        <p:cTn id="18" dur="500"/>
                                        <p:tgtEl>
                                          <p:spTgt spid="21"/>
                                        </p:tgtEl>
                                      </p:cBhvr>
                                    </p:animEffect>
                                    <p:set>
                                      <p:cBhvr>
                                        <p:cTn id="19" dur="1" fill="hold">
                                          <p:stCondLst>
                                            <p:cond delay="499"/>
                                          </p:stCondLst>
                                        </p:cTn>
                                        <p:tgtEl>
                                          <p:spTgt spid="21"/>
                                        </p:tgtEl>
                                        <p:attrNameLst>
                                          <p:attrName>style.visibility</p:attrName>
                                        </p:attrNameLst>
                                      </p:cBhvr>
                                      <p:to>
                                        <p:strVal val="hidden"/>
                                      </p:to>
                                    </p:set>
                                  </p:childTnLst>
                                </p:cTn>
                              </p:par>
                              <p:par>
                                <p:cTn id="20" presetID="10" presetClass="exit" presetSubtype="0" fill="hold" grpId="0" nodeType="withEffect">
                                  <p:stCondLst>
                                    <p:cond delay="0"/>
                                  </p:stCondLst>
                                  <p:childTnLst>
                                    <p:animEffect transition="out" filter="fade">
                                      <p:cBhvr>
                                        <p:cTn id="21" dur="500"/>
                                        <p:tgtEl>
                                          <p:spTgt spid="25"/>
                                        </p:tgtEl>
                                      </p:cBhvr>
                                    </p:animEffect>
                                    <p:set>
                                      <p:cBhvr>
                                        <p:cTn id="22" dur="1" fill="hold">
                                          <p:stCondLst>
                                            <p:cond delay="499"/>
                                          </p:stCondLst>
                                        </p:cTn>
                                        <p:tgtEl>
                                          <p:spTgt spid="25"/>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wipe(down)">
                                      <p:cBhvr>
                                        <p:cTn id="27" dur="500"/>
                                        <p:tgtEl>
                                          <p:spTgt spid="18"/>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xit" presetSubtype="0" fill="hold" nodeType="clickEffect">
                                  <p:stCondLst>
                                    <p:cond delay="0"/>
                                  </p:stCondLst>
                                  <p:childTnLst>
                                    <p:animEffect transition="out" filter="fade">
                                      <p:cBhvr>
                                        <p:cTn id="31" dur="500"/>
                                        <p:tgtEl>
                                          <p:spTgt spid="18"/>
                                        </p:tgtEl>
                                      </p:cBhvr>
                                    </p:animEffect>
                                    <p:set>
                                      <p:cBhvr>
                                        <p:cTn id="32" dur="1" fill="hold">
                                          <p:stCondLst>
                                            <p:cond delay="499"/>
                                          </p:stCondLst>
                                        </p:cTn>
                                        <p:tgtEl>
                                          <p:spTgt spid="18"/>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22" presetClass="entr" presetSubtype="2" fill="hold" nodeType="clickEffect">
                                  <p:stCondLst>
                                    <p:cond delay="0"/>
                                  </p:stCondLst>
                                  <p:childTnLst>
                                    <p:set>
                                      <p:cBhvr>
                                        <p:cTn id="36" dur="1" fill="hold">
                                          <p:stCondLst>
                                            <p:cond delay="0"/>
                                          </p:stCondLst>
                                        </p:cTn>
                                        <p:tgtEl>
                                          <p:spTgt spid="26"/>
                                        </p:tgtEl>
                                        <p:attrNameLst>
                                          <p:attrName>style.visibility</p:attrName>
                                        </p:attrNameLst>
                                      </p:cBhvr>
                                      <p:to>
                                        <p:strVal val="visible"/>
                                      </p:to>
                                    </p:set>
                                    <p:animEffect transition="in" filter="wipe(right)">
                                      <p:cBhvr>
                                        <p:cTn id="37" dur="500"/>
                                        <p:tgtEl>
                                          <p:spTgt spid="26"/>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xit" presetSubtype="0" fill="hold" nodeType="clickEffect">
                                  <p:stCondLst>
                                    <p:cond delay="0"/>
                                  </p:stCondLst>
                                  <p:childTnLst>
                                    <p:animEffect transition="out" filter="fade">
                                      <p:cBhvr>
                                        <p:cTn id="41" dur="500"/>
                                        <p:tgtEl>
                                          <p:spTgt spid="26"/>
                                        </p:tgtEl>
                                      </p:cBhvr>
                                    </p:animEffect>
                                    <p:set>
                                      <p:cBhvr>
                                        <p:cTn id="42" dur="1" fill="hold">
                                          <p:stCondLst>
                                            <p:cond delay="499"/>
                                          </p:stCondLst>
                                        </p:cTn>
                                        <p:tgtEl>
                                          <p:spTgt spid="26"/>
                                        </p:tgtEl>
                                        <p:attrNameLst>
                                          <p:attrName>style.visibility</p:attrName>
                                        </p:attrNameLst>
                                      </p:cBhvr>
                                      <p:to>
                                        <p:strVal val="hidden"/>
                                      </p:to>
                                    </p:set>
                                  </p:childTnLst>
                                </p:cTn>
                              </p:par>
                            </p:childTnLst>
                          </p:cTn>
                        </p:par>
                      </p:childTnLst>
                    </p:cTn>
                  </p:par>
                  <p:par>
                    <p:cTn id="43" fill="hold">
                      <p:stCondLst>
                        <p:cond delay="indefinite"/>
                      </p:stCondLst>
                      <p:childTnLst>
                        <p:par>
                          <p:cTn id="44" fill="hold">
                            <p:stCondLst>
                              <p:cond delay="0"/>
                            </p:stCondLst>
                            <p:childTnLst>
                              <p:par>
                                <p:cTn id="45" presetID="22" presetClass="entr" presetSubtype="8" fill="hold" nodeType="clickEffect">
                                  <p:stCondLst>
                                    <p:cond delay="0"/>
                                  </p:stCondLst>
                                  <p:childTnLst>
                                    <p:set>
                                      <p:cBhvr>
                                        <p:cTn id="46" dur="1" fill="hold">
                                          <p:stCondLst>
                                            <p:cond delay="0"/>
                                          </p:stCondLst>
                                        </p:cTn>
                                        <p:tgtEl>
                                          <p:spTgt spid="31"/>
                                        </p:tgtEl>
                                        <p:attrNameLst>
                                          <p:attrName>style.visibility</p:attrName>
                                        </p:attrNameLst>
                                      </p:cBhvr>
                                      <p:to>
                                        <p:strVal val="visible"/>
                                      </p:to>
                                    </p:set>
                                    <p:animEffect transition="in" filter="wipe(left)">
                                      <p:cBhvr>
                                        <p:cTn id="47" dur="500"/>
                                        <p:tgtEl>
                                          <p:spTgt spid="31"/>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xit" presetSubtype="0" fill="hold" nodeType="clickEffect">
                                  <p:stCondLst>
                                    <p:cond delay="0"/>
                                  </p:stCondLst>
                                  <p:childTnLst>
                                    <p:animEffect transition="out" filter="fade">
                                      <p:cBhvr>
                                        <p:cTn id="51" dur="500"/>
                                        <p:tgtEl>
                                          <p:spTgt spid="31"/>
                                        </p:tgtEl>
                                      </p:cBhvr>
                                    </p:animEffect>
                                    <p:set>
                                      <p:cBhvr>
                                        <p:cTn id="52" dur="1" fill="hold">
                                          <p:stCondLst>
                                            <p:cond delay="499"/>
                                          </p:stCondLst>
                                        </p:cTn>
                                        <p:tgtEl>
                                          <p:spTgt spid="31"/>
                                        </p:tgtEl>
                                        <p:attrNameLst>
                                          <p:attrName>style.visibility</p:attrName>
                                        </p:attrNameLst>
                                      </p:cBhvr>
                                      <p:to>
                                        <p:strVal val="hidden"/>
                                      </p:to>
                                    </p:set>
                                  </p:childTnLst>
                                </p:cTn>
                              </p:par>
                            </p:childTnLst>
                          </p:cTn>
                        </p:par>
                      </p:childTnLst>
                    </p:cTn>
                  </p:par>
                  <p:par>
                    <p:cTn id="53" fill="hold">
                      <p:stCondLst>
                        <p:cond delay="indefinite"/>
                      </p:stCondLst>
                      <p:childTnLst>
                        <p:par>
                          <p:cTn id="54" fill="hold">
                            <p:stCondLst>
                              <p:cond delay="0"/>
                            </p:stCondLst>
                            <p:childTnLst>
                              <p:par>
                                <p:cTn id="55" presetID="22" presetClass="entr" presetSubtype="4" fill="hold" nodeType="clickEffect">
                                  <p:stCondLst>
                                    <p:cond delay="0"/>
                                  </p:stCondLst>
                                  <p:childTnLst>
                                    <p:set>
                                      <p:cBhvr>
                                        <p:cTn id="56" dur="1" fill="hold">
                                          <p:stCondLst>
                                            <p:cond delay="0"/>
                                          </p:stCondLst>
                                        </p:cTn>
                                        <p:tgtEl>
                                          <p:spTgt spid="33"/>
                                        </p:tgtEl>
                                        <p:attrNameLst>
                                          <p:attrName>style.visibility</p:attrName>
                                        </p:attrNameLst>
                                      </p:cBhvr>
                                      <p:to>
                                        <p:strVal val="visible"/>
                                      </p:to>
                                    </p:set>
                                    <p:animEffect transition="in" filter="wipe(down)">
                                      <p:cBhvr>
                                        <p:cTn id="57" dur="500"/>
                                        <p:tgtEl>
                                          <p:spTgt spid="33"/>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xit" presetSubtype="0" fill="hold" nodeType="clickEffect">
                                  <p:stCondLst>
                                    <p:cond delay="0"/>
                                  </p:stCondLst>
                                  <p:childTnLst>
                                    <p:animEffect transition="out" filter="fade">
                                      <p:cBhvr>
                                        <p:cTn id="61" dur="500"/>
                                        <p:tgtEl>
                                          <p:spTgt spid="33"/>
                                        </p:tgtEl>
                                      </p:cBhvr>
                                    </p:animEffect>
                                    <p:set>
                                      <p:cBhvr>
                                        <p:cTn id="62" dur="1" fill="hold">
                                          <p:stCondLst>
                                            <p:cond delay="499"/>
                                          </p:stCondLst>
                                        </p:cTn>
                                        <p:tgtEl>
                                          <p:spTgt spid="33"/>
                                        </p:tgtEl>
                                        <p:attrNameLst>
                                          <p:attrName>style.visibility</p:attrName>
                                        </p:attrNameLst>
                                      </p:cBhvr>
                                      <p:to>
                                        <p:strVal val="hidden"/>
                                      </p:to>
                                    </p:set>
                                  </p:childTnLst>
                                </p:cTn>
                              </p:par>
                            </p:childTnLst>
                          </p:cTn>
                        </p:par>
                      </p:childTnLst>
                    </p:cTn>
                  </p:par>
                  <p:par>
                    <p:cTn id="63" fill="hold">
                      <p:stCondLst>
                        <p:cond delay="indefinite"/>
                      </p:stCondLst>
                      <p:childTnLst>
                        <p:par>
                          <p:cTn id="64" fill="hold">
                            <p:stCondLst>
                              <p:cond delay="0"/>
                            </p:stCondLst>
                            <p:childTnLst>
                              <p:par>
                                <p:cTn id="65" presetID="22" presetClass="entr" presetSubtype="1" fill="hold" grpId="0" nodeType="clickEffect">
                                  <p:stCondLst>
                                    <p:cond delay="0"/>
                                  </p:stCondLst>
                                  <p:childTnLst>
                                    <p:set>
                                      <p:cBhvr>
                                        <p:cTn id="66" dur="1" fill="hold">
                                          <p:stCondLst>
                                            <p:cond delay="0"/>
                                          </p:stCondLst>
                                        </p:cTn>
                                        <p:tgtEl>
                                          <p:spTgt spid="34"/>
                                        </p:tgtEl>
                                        <p:attrNameLst>
                                          <p:attrName>style.visibility</p:attrName>
                                        </p:attrNameLst>
                                      </p:cBhvr>
                                      <p:to>
                                        <p:strVal val="visible"/>
                                      </p:to>
                                    </p:set>
                                    <p:animEffect transition="in" filter="wipe(up)">
                                      <p:cBhvr>
                                        <p:cTn id="67" dur="500"/>
                                        <p:tgtEl>
                                          <p:spTgt spid="34"/>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xit" presetSubtype="0" fill="hold" grpId="1" nodeType="clickEffect">
                                  <p:stCondLst>
                                    <p:cond delay="0"/>
                                  </p:stCondLst>
                                  <p:childTnLst>
                                    <p:animEffect transition="out" filter="fade">
                                      <p:cBhvr>
                                        <p:cTn id="71" dur="500"/>
                                        <p:tgtEl>
                                          <p:spTgt spid="34"/>
                                        </p:tgtEl>
                                      </p:cBhvr>
                                    </p:animEffect>
                                    <p:set>
                                      <p:cBhvr>
                                        <p:cTn id="72" dur="1" fill="hold">
                                          <p:stCondLst>
                                            <p:cond delay="499"/>
                                          </p:stCondLst>
                                        </p:cTn>
                                        <p:tgtEl>
                                          <p:spTgt spid="3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34" grpId="0" animBg="1"/>
      <p:bldP spid="34" grpId="1" animBg="1"/>
      <p:bldP spid="25"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p:cNvPicPr/>
          <p:nvPr/>
        </p:nvPicPr>
        <p:blipFill>
          <a:blip r:embed="rId8" cstate="print">
            <a:extLst>
              <a:ext uri="{28A0092B-C50C-407E-A947-70E740481C1C}">
                <a14:useLocalDpi xmlns:a14="http://schemas.microsoft.com/office/drawing/2010/main"/>
              </a:ext>
            </a:extLst>
          </a:blip>
          <a:stretch>
            <a:fillRect/>
          </a:stretch>
        </p:blipFill>
        <p:spPr>
          <a:xfrm>
            <a:off x="1422653" y="1317423"/>
            <a:ext cx="3108960" cy="1821815"/>
          </a:xfrm>
          <a:prstGeom prst="rect">
            <a:avLst/>
          </a:prstGeom>
        </p:spPr>
      </p:pic>
      <p:pic>
        <p:nvPicPr>
          <p:cNvPr id="32" name="Picture 31" descr="Description: C:\Users\ntotten\AppData\Local\Temp\SNAGHTML4fbb563.PNG"/>
          <p:cNvPicPr/>
          <p:nvPr/>
        </p:nvPicPr>
        <p:blipFill>
          <a:blip r:embed="rId9" r:link="rId10">
            <a:extLst>
              <a:ext uri="{28A0092B-C50C-407E-A947-70E740481C1C}">
                <a14:useLocalDpi xmlns:a14="http://schemas.microsoft.com/office/drawing/2010/main"/>
              </a:ext>
            </a:extLst>
          </a:blip>
          <a:srcRect/>
          <a:stretch>
            <a:fillRect/>
          </a:stretch>
        </p:blipFill>
        <p:spPr bwMode="auto">
          <a:xfrm>
            <a:off x="1422653" y="3523165"/>
            <a:ext cx="2012420" cy="1106502"/>
          </a:xfrm>
          <a:prstGeom prst="rect">
            <a:avLst/>
          </a:prstGeom>
          <a:noFill/>
          <a:ln>
            <a:noFill/>
          </a:ln>
        </p:spPr>
      </p:pic>
      <p:sp>
        <p:nvSpPr>
          <p:cNvPr id="22" name="Rectangle 21"/>
          <p:cNvSpPr/>
          <p:nvPr>
            <p:custDataLst>
              <p:tags r:id="rId1"/>
            </p:custDataLst>
          </p:nvPr>
        </p:nvSpPr>
        <p:spPr bwMode="auto">
          <a:xfrm>
            <a:off x="9198014" y="2341087"/>
            <a:ext cx="303762" cy="36304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p>
            <a:pPr algn="ctr" defTabSz="913788" fontAlgn="base">
              <a:spcBef>
                <a:spcPct val="0"/>
              </a:spcBef>
              <a:spcAft>
                <a:spcPct val="0"/>
              </a:spcAft>
            </a:pPr>
            <a:endParaRPr lang="en-US" sz="2000" dirty="0">
              <a:ln>
                <a:solidFill>
                  <a:schemeClr val="bg1">
                    <a:alpha val="0"/>
                  </a:schemeClr>
                </a:solidFill>
              </a:ln>
              <a:solidFill>
                <a:schemeClr val="bg1"/>
              </a:solidFill>
            </a:endParaRPr>
          </a:p>
        </p:txBody>
      </p:sp>
      <p:sp>
        <p:nvSpPr>
          <p:cNvPr id="23" name="Rectangle 22"/>
          <p:cNvSpPr/>
          <p:nvPr>
            <p:custDataLst>
              <p:tags r:id="rId2"/>
            </p:custDataLst>
          </p:nvPr>
        </p:nvSpPr>
        <p:spPr bwMode="auto">
          <a:xfrm>
            <a:off x="9548852" y="2341087"/>
            <a:ext cx="303762" cy="36304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p>
            <a:pPr algn="ctr" defTabSz="913788" fontAlgn="base">
              <a:spcBef>
                <a:spcPct val="0"/>
              </a:spcBef>
              <a:spcAft>
                <a:spcPct val="0"/>
              </a:spcAft>
            </a:pPr>
            <a:endParaRPr lang="en-US" sz="2000" dirty="0">
              <a:ln>
                <a:solidFill>
                  <a:schemeClr val="bg1">
                    <a:alpha val="0"/>
                  </a:schemeClr>
                </a:solidFill>
              </a:ln>
              <a:solidFill>
                <a:schemeClr val="bg1"/>
              </a:solidFill>
            </a:endParaRPr>
          </a:p>
        </p:txBody>
      </p:sp>
      <p:sp>
        <p:nvSpPr>
          <p:cNvPr id="25" name="Rectangle 24"/>
          <p:cNvSpPr/>
          <p:nvPr>
            <p:custDataLst>
              <p:tags r:id="rId3"/>
            </p:custDataLst>
          </p:nvPr>
        </p:nvSpPr>
        <p:spPr bwMode="auto">
          <a:xfrm>
            <a:off x="9899690" y="2341087"/>
            <a:ext cx="303762" cy="36304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p>
            <a:pPr algn="ctr" defTabSz="913788" fontAlgn="base">
              <a:spcBef>
                <a:spcPct val="0"/>
              </a:spcBef>
              <a:spcAft>
                <a:spcPct val="0"/>
              </a:spcAft>
            </a:pPr>
            <a:endParaRPr lang="en-US" sz="2000" dirty="0">
              <a:ln>
                <a:solidFill>
                  <a:schemeClr val="bg1">
                    <a:alpha val="0"/>
                  </a:schemeClr>
                </a:solidFill>
              </a:ln>
              <a:solidFill>
                <a:schemeClr val="bg1"/>
              </a:solidFill>
            </a:endParaRPr>
          </a:p>
        </p:txBody>
      </p:sp>
      <p:sp>
        <p:nvSpPr>
          <p:cNvPr id="27" name="Rectangle 26"/>
          <p:cNvSpPr/>
          <p:nvPr>
            <p:custDataLst>
              <p:tags r:id="rId4"/>
            </p:custDataLst>
          </p:nvPr>
        </p:nvSpPr>
        <p:spPr bwMode="auto">
          <a:xfrm>
            <a:off x="10250527" y="2341087"/>
            <a:ext cx="303762" cy="36304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p>
            <a:pPr algn="ctr" defTabSz="913788" fontAlgn="base">
              <a:spcBef>
                <a:spcPct val="0"/>
              </a:spcBef>
              <a:spcAft>
                <a:spcPct val="0"/>
              </a:spcAft>
            </a:pPr>
            <a:endParaRPr lang="en-US" sz="2000" dirty="0">
              <a:ln>
                <a:solidFill>
                  <a:schemeClr val="bg1">
                    <a:alpha val="0"/>
                  </a:schemeClr>
                </a:solidFill>
              </a:ln>
              <a:solidFill>
                <a:schemeClr val="bg1"/>
              </a:solidFill>
            </a:endParaRPr>
          </a:p>
        </p:txBody>
      </p:sp>
      <p:sp>
        <p:nvSpPr>
          <p:cNvPr id="2" name="Title 1"/>
          <p:cNvSpPr>
            <a:spLocks noGrp="1"/>
          </p:cNvSpPr>
          <p:nvPr>
            <p:ph type="title"/>
          </p:nvPr>
        </p:nvSpPr>
        <p:spPr/>
        <p:txBody>
          <a:bodyPr/>
          <a:lstStyle/>
          <a:p>
            <a:r>
              <a:rPr lang="en-US" dirty="0"/>
              <a:t>Connect to the Socket Server</a:t>
            </a:r>
          </a:p>
        </p:txBody>
      </p:sp>
      <p:sp>
        <p:nvSpPr>
          <p:cNvPr id="6" name="Rectangle 5"/>
          <p:cNvSpPr/>
          <p:nvPr>
            <p:custDataLst>
              <p:tags r:id="rId5"/>
            </p:custDataLst>
          </p:nvPr>
        </p:nvSpPr>
        <p:spPr bwMode="auto">
          <a:xfrm>
            <a:off x="5848597" y="1392353"/>
            <a:ext cx="1896024" cy="910092"/>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p>
            <a:pPr algn="ctr" defTabSz="913788" fontAlgn="base">
              <a:spcBef>
                <a:spcPct val="0"/>
              </a:spcBef>
              <a:spcAft>
                <a:spcPct val="0"/>
              </a:spcAft>
            </a:pPr>
            <a:r>
              <a:rPr lang="en-US" sz="2000" dirty="0">
                <a:ln>
                  <a:solidFill>
                    <a:schemeClr val="bg1">
                      <a:alpha val="0"/>
                    </a:schemeClr>
                  </a:solidFill>
                </a:ln>
                <a:solidFill>
                  <a:schemeClr val="bg1"/>
                </a:solidFill>
              </a:rPr>
              <a:t>Game Services</a:t>
            </a:r>
          </a:p>
        </p:txBody>
      </p:sp>
      <p:grpSp>
        <p:nvGrpSpPr>
          <p:cNvPr id="29" name="Group 28"/>
          <p:cNvGrpSpPr/>
          <p:nvPr/>
        </p:nvGrpSpPr>
        <p:grpSpPr>
          <a:xfrm>
            <a:off x="5977459" y="4053071"/>
            <a:ext cx="1638300" cy="1397032"/>
            <a:chOff x="5932150" y="4828291"/>
            <a:chExt cx="1638300" cy="1397032"/>
          </a:xfrm>
        </p:grpSpPr>
        <p:pic>
          <p:nvPicPr>
            <p:cNvPr id="8" name="Picture 88"/>
            <p:cNvPicPr>
              <a:picLocks noChangeAspect="1" noChangeArrowheads="1"/>
            </p:cNvPicPr>
            <p:nvPr/>
          </p:nvPicPr>
          <p:blipFill>
            <a:blip r:embed="rId11" cstate="print">
              <a:duotone>
                <a:prstClr val="black"/>
                <a:schemeClr val="tx2">
                  <a:tint val="45000"/>
                  <a:satMod val="400000"/>
                </a:schemeClr>
              </a:duotone>
              <a:extLst>
                <a:ext uri="{BEBA8EAE-BF5A-486C-A8C5-ECC9F3942E4B}">
                  <a14:imgProps xmlns:a14="http://schemas.microsoft.com/office/drawing/2010/main">
                    <a14:imgLayer r:embed="rId12">
                      <a14:imgEffect>
                        <a14:brightnessContrast bright="-40000"/>
                      </a14:imgEffect>
                    </a14:imgLayer>
                  </a14:imgProps>
                </a:ext>
                <a:ext uri="{28A0092B-C50C-407E-A947-70E740481C1C}">
                  <a14:useLocalDpi xmlns:a14="http://schemas.microsoft.com/office/drawing/2010/main" val="0"/>
                </a:ext>
              </a:extLst>
            </a:blip>
            <a:srcRect/>
            <a:stretch>
              <a:fillRect/>
            </a:stretch>
          </p:blipFill>
          <p:spPr bwMode="auto">
            <a:xfrm>
              <a:off x="5932150" y="4828291"/>
              <a:ext cx="1638300" cy="13970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TextBox 8"/>
            <p:cNvSpPr txBox="1"/>
            <p:nvPr/>
          </p:nvSpPr>
          <p:spPr>
            <a:xfrm>
              <a:off x="6317207" y="5465298"/>
              <a:ext cx="868186" cy="553998"/>
            </a:xfrm>
            <a:prstGeom prst="rect">
              <a:avLst/>
            </a:prstGeom>
            <a:noFill/>
          </p:spPr>
          <p:txBody>
            <a:bodyPr wrap="none" lIns="0" tIns="0" rIns="0" bIns="0" rtlCol="0">
              <a:spAutoFit/>
            </a:bodyPr>
            <a:lstStyle/>
            <a:p>
              <a:pPr algn="ctr" defTabSz="913788" fontAlgn="base">
                <a:lnSpc>
                  <a:spcPct val="90000"/>
                </a:lnSpc>
                <a:spcBef>
                  <a:spcPct val="0"/>
                </a:spcBef>
                <a:spcAft>
                  <a:spcPct val="0"/>
                </a:spcAft>
                <a:buSzPct val="80000"/>
              </a:pPr>
              <a:r>
                <a:rPr lang="en-US" sz="2000" dirty="0">
                  <a:ln>
                    <a:solidFill>
                      <a:schemeClr val="bg1">
                        <a:alpha val="0"/>
                      </a:schemeClr>
                    </a:solidFill>
                  </a:ln>
                  <a:solidFill>
                    <a:schemeClr val="bg1"/>
                  </a:solidFill>
                </a:rPr>
                <a:t>WAZ</a:t>
              </a:r>
            </a:p>
            <a:p>
              <a:pPr algn="ctr" defTabSz="913788" fontAlgn="base">
                <a:lnSpc>
                  <a:spcPct val="90000"/>
                </a:lnSpc>
                <a:spcBef>
                  <a:spcPct val="0"/>
                </a:spcBef>
                <a:spcAft>
                  <a:spcPct val="0"/>
                </a:spcAft>
                <a:buSzPct val="80000"/>
              </a:pPr>
              <a:r>
                <a:rPr lang="en-US" sz="2000" dirty="0">
                  <a:ln>
                    <a:solidFill>
                      <a:schemeClr val="bg1">
                        <a:alpha val="0"/>
                      </a:schemeClr>
                    </a:solidFill>
                  </a:ln>
                  <a:solidFill>
                    <a:schemeClr val="bg1"/>
                  </a:solidFill>
                </a:rPr>
                <a:t>Storage</a:t>
              </a:r>
            </a:p>
          </p:txBody>
        </p:sp>
      </p:grpSp>
      <p:sp>
        <p:nvSpPr>
          <p:cNvPr id="12" name="Rectangle 11"/>
          <p:cNvSpPr/>
          <p:nvPr>
            <p:custDataLst>
              <p:tags r:id="rId6"/>
            </p:custDataLst>
          </p:nvPr>
        </p:nvSpPr>
        <p:spPr bwMode="auto">
          <a:xfrm>
            <a:off x="5848597" y="2704127"/>
            <a:ext cx="1896024" cy="910092"/>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p>
            <a:pPr algn="ctr" defTabSz="913788" fontAlgn="base">
              <a:spcBef>
                <a:spcPct val="0"/>
              </a:spcBef>
              <a:spcAft>
                <a:spcPct val="0"/>
              </a:spcAft>
            </a:pPr>
            <a:r>
              <a:rPr lang="en-US" sz="2000" dirty="0" smtClean="0">
                <a:ln>
                  <a:solidFill>
                    <a:schemeClr val="bg1">
                      <a:alpha val="0"/>
                    </a:schemeClr>
                  </a:solidFill>
                </a:ln>
                <a:solidFill>
                  <a:schemeClr val="bg1"/>
                </a:solidFill>
              </a:rPr>
              <a:t>Worker</a:t>
            </a:r>
            <a:endParaRPr lang="en-US" sz="2000" dirty="0">
              <a:ln>
                <a:solidFill>
                  <a:schemeClr val="bg1">
                    <a:alpha val="0"/>
                  </a:schemeClr>
                </a:solidFill>
              </a:ln>
              <a:solidFill>
                <a:schemeClr val="bg1"/>
              </a:solidFill>
            </a:endParaRPr>
          </a:p>
        </p:txBody>
      </p:sp>
      <p:cxnSp>
        <p:nvCxnSpPr>
          <p:cNvPr id="18" name="Straight Arrow Connector 17"/>
          <p:cNvCxnSpPr>
            <a:endCxn id="6" idx="1"/>
          </p:cNvCxnSpPr>
          <p:nvPr/>
        </p:nvCxnSpPr>
        <p:spPr>
          <a:xfrm flipV="1">
            <a:off x="4531613" y="1847399"/>
            <a:ext cx="1316984" cy="418397"/>
          </a:xfrm>
          <a:prstGeom prst="straightConnector1">
            <a:avLst/>
          </a:prstGeom>
          <a:ln w="19050">
            <a:solidFill>
              <a:schemeClr val="tx2"/>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a:stCxn id="6" idx="3"/>
            <a:endCxn id="22" idx="1"/>
          </p:cNvCxnSpPr>
          <p:nvPr/>
        </p:nvCxnSpPr>
        <p:spPr>
          <a:xfrm>
            <a:off x="7744621" y="1847399"/>
            <a:ext cx="1453393" cy="675208"/>
          </a:xfrm>
          <a:prstGeom prst="straightConnector1">
            <a:avLst/>
          </a:prstGeom>
          <a:ln w="19050">
            <a:solidFill>
              <a:schemeClr val="tx2"/>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a:stCxn id="12" idx="3"/>
            <a:endCxn id="22" idx="1"/>
          </p:cNvCxnSpPr>
          <p:nvPr/>
        </p:nvCxnSpPr>
        <p:spPr>
          <a:xfrm flipV="1">
            <a:off x="7744621" y="2522607"/>
            <a:ext cx="1453393" cy="636566"/>
          </a:xfrm>
          <a:prstGeom prst="straightConnector1">
            <a:avLst/>
          </a:prstGeom>
          <a:ln w="19050">
            <a:solidFill>
              <a:schemeClr val="tx2"/>
            </a:solidFill>
            <a:tailEnd type="triangle" w="lg" len="lg"/>
          </a:ln>
        </p:spPr>
        <p:style>
          <a:lnRef idx="1">
            <a:schemeClr val="accent1"/>
          </a:lnRef>
          <a:fillRef idx="0">
            <a:schemeClr val="accent1"/>
          </a:fillRef>
          <a:effectRef idx="0">
            <a:schemeClr val="accent1"/>
          </a:effectRef>
          <a:fontRef idx="minor">
            <a:schemeClr val="tx1"/>
          </a:fontRef>
        </p:style>
      </p:cxnSp>
      <p:sp>
        <p:nvSpPr>
          <p:cNvPr id="34" name="Arc 33"/>
          <p:cNvSpPr/>
          <p:nvPr/>
        </p:nvSpPr>
        <p:spPr>
          <a:xfrm>
            <a:off x="6983029" y="3168266"/>
            <a:ext cx="1522339" cy="1522339"/>
          </a:xfrm>
          <a:prstGeom prst="arc">
            <a:avLst>
              <a:gd name="adj1" fmla="val 16200000"/>
              <a:gd name="adj2" fmla="val 5877784"/>
            </a:avLst>
          </a:prstGeom>
          <a:ln w="19050">
            <a:solidFill>
              <a:schemeClr val="tx2"/>
            </a:solidFill>
            <a:tail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7" name="Straight Connector 6"/>
          <p:cNvCxnSpPr/>
          <p:nvPr/>
        </p:nvCxnSpPr>
        <p:spPr>
          <a:xfrm flipV="1">
            <a:off x="3435073" y="2185004"/>
            <a:ext cx="2413524" cy="1891412"/>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flipV="1">
            <a:off x="4531613" y="1576902"/>
            <a:ext cx="1316984" cy="688894"/>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a:endCxn id="6" idx="1"/>
          </p:cNvCxnSpPr>
          <p:nvPr/>
        </p:nvCxnSpPr>
        <p:spPr>
          <a:xfrm flipV="1">
            <a:off x="3435073" y="1847399"/>
            <a:ext cx="2413524" cy="2229017"/>
          </a:xfrm>
          <a:prstGeom prst="straightConnector1">
            <a:avLst/>
          </a:prstGeom>
          <a:ln w="19050">
            <a:solidFill>
              <a:schemeClr val="tx2"/>
            </a:solidFill>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4846965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fade">
                                      <p:cBhvr>
                                        <p:cTn id="12" dur="500"/>
                                        <p:tgtEl>
                                          <p:spTgt spid="26"/>
                                        </p:tgtEl>
                                      </p:cBhvr>
                                    </p:animEffect>
                                  </p:childTnLst>
                                </p:cTn>
                              </p:par>
                              <p:par>
                                <p:cTn id="13" presetID="10" presetClass="exit" presetSubtype="0" fill="hold" nodeType="withEffect">
                                  <p:stCondLst>
                                    <p:cond delay="0"/>
                                  </p:stCondLst>
                                  <p:childTnLst>
                                    <p:animEffect transition="out" filter="fade">
                                      <p:cBhvr>
                                        <p:cTn id="14" dur="500"/>
                                        <p:tgtEl>
                                          <p:spTgt spid="18"/>
                                        </p:tgtEl>
                                      </p:cBhvr>
                                    </p:animEffect>
                                    <p:set>
                                      <p:cBhvr>
                                        <p:cTn id="15" dur="1" fill="hold">
                                          <p:stCondLst>
                                            <p:cond delay="499"/>
                                          </p:stCondLst>
                                        </p:cTn>
                                        <p:tgtEl>
                                          <p:spTgt spid="18"/>
                                        </p:tgtEl>
                                        <p:attrNameLst>
                                          <p:attrName>style.visibility</p:attrName>
                                        </p:attrNameLst>
                                      </p:cBhvr>
                                      <p:to>
                                        <p:strVal val="hidden"/>
                                      </p:to>
                                    </p:se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1"/>
                                        </p:tgtEl>
                                        <p:attrNameLst>
                                          <p:attrName>style.visibility</p:attrName>
                                        </p:attrNameLst>
                                      </p:cBhvr>
                                      <p:to>
                                        <p:strVal val="visible"/>
                                      </p:to>
                                    </p:set>
                                    <p:animEffect transition="in" filter="fade">
                                      <p:cBhvr>
                                        <p:cTn id="20" dur="500"/>
                                        <p:tgtEl>
                                          <p:spTgt spid="31"/>
                                        </p:tgtEl>
                                      </p:cBhvr>
                                    </p:animEffect>
                                  </p:childTnLst>
                                </p:cTn>
                              </p:par>
                              <p:par>
                                <p:cTn id="21" presetID="10" presetClass="exit" presetSubtype="0" fill="hold" nodeType="withEffect">
                                  <p:stCondLst>
                                    <p:cond delay="0"/>
                                  </p:stCondLst>
                                  <p:childTnLst>
                                    <p:animEffect transition="out" filter="fade">
                                      <p:cBhvr>
                                        <p:cTn id="22" dur="500"/>
                                        <p:tgtEl>
                                          <p:spTgt spid="26"/>
                                        </p:tgtEl>
                                      </p:cBhvr>
                                    </p:animEffect>
                                    <p:set>
                                      <p:cBhvr>
                                        <p:cTn id="23" dur="1" fill="hold">
                                          <p:stCondLst>
                                            <p:cond delay="499"/>
                                          </p:stCondLst>
                                        </p:cTn>
                                        <p:tgtEl>
                                          <p:spTgt spid="26"/>
                                        </p:tgtEl>
                                        <p:attrNameLst>
                                          <p:attrName>style.visibility</p:attrName>
                                        </p:attrNameLst>
                                      </p:cBhvr>
                                      <p:to>
                                        <p:strVal val="hidden"/>
                                      </p:to>
                                    </p:se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33"/>
                                        </p:tgtEl>
                                        <p:attrNameLst>
                                          <p:attrName>style.visibility</p:attrName>
                                        </p:attrNameLst>
                                      </p:cBhvr>
                                      <p:to>
                                        <p:strVal val="visible"/>
                                      </p:to>
                                    </p:set>
                                    <p:animEffect transition="in" filter="fade">
                                      <p:cBhvr>
                                        <p:cTn id="28" dur="500"/>
                                        <p:tgtEl>
                                          <p:spTgt spid="33"/>
                                        </p:tgtEl>
                                      </p:cBhvr>
                                    </p:animEffect>
                                  </p:childTnLst>
                                </p:cTn>
                              </p:par>
                              <p:par>
                                <p:cTn id="29" presetID="10" presetClass="exit" presetSubtype="0" fill="hold" nodeType="withEffect">
                                  <p:stCondLst>
                                    <p:cond delay="0"/>
                                  </p:stCondLst>
                                  <p:childTnLst>
                                    <p:animEffect transition="out" filter="fade">
                                      <p:cBhvr>
                                        <p:cTn id="30" dur="500"/>
                                        <p:tgtEl>
                                          <p:spTgt spid="31"/>
                                        </p:tgtEl>
                                      </p:cBhvr>
                                    </p:animEffect>
                                    <p:set>
                                      <p:cBhvr>
                                        <p:cTn id="31" dur="1" fill="hold">
                                          <p:stCondLst>
                                            <p:cond delay="499"/>
                                          </p:stCondLst>
                                        </p:cTn>
                                        <p:tgtEl>
                                          <p:spTgt spid="31"/>
                                        </p:tgtEl>
                                        <p:attrNameLst>
                                          <p:attrName>style.visibility</p:attrName>
                                        </p:attrNameLst>
                                      </p:cBhvr>
                                      <p:to>
                                        <p:strVal val="hidden"/>
                                      </p:to>
                                    </p:se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34"/>
                                        </p:tgtEl>
                                        <p:attrNameLst>
                                          <p:attrName>style.visibility</p:attrName>
                                        </p:attrNameLst>
                                      </p:cBhvr>
                                      <p:to>
                                        <p:strVal val="visible"/>
                                      </p:to>
                                    </p:set>
                                    <p:animEffect transition="in" filter="fade">
                                      <p:cBhvr>
                                        <p:cTn id="36" dur="500"/>
                                        <p:tgtEl>
                                          <p:spTgt spid="34"/>
                                        </p:tgtEl>
                                      </p:cBhvr>
                                    </p:animEffect>
                                  </p:childTnLst>
                                </p:cTn>
                              </p:par>
                              <p:par>
                                <p:cTn id="37" presetID="10" presetClass="exit" presetSubtype="0" fill="hold" nodeType="withEffect">
                                  <p:stCondLst>
                                    <p:cond delay="0"/>
                                  </p:stCondLst>
                                  <p:childTnLst>
                                    <p:animEffect transition="out" filter="fade">
                                      <p:cBhvr>
                                        <p:cTn id="38" dur="500"/>
                                        <p:tgtEl>
                                          <p:spTgt spid="33"/>
                                        </p:tgtEl>
                                      </p:cBhvr>
                                    </p:animEffect>
                                    <p:set>
                                      <p:cBhvr>
                                        <p:cTn id="39" dur="1" fill="hold">
                                          <p:stCondLst>
                                            <p:cond delay="499"/>
                                          </p:stCondLst>
                                        </p:cTn>
                                        <p:tgtEl>
                                          <p:spTgt spid="3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624270907"/>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45084" name="think-cell Slide" r:id="rId7" imgW="270" imgH="270" progId="TCLayout.ActiveDocument.1">
                  <p:embed/>
                </p:oleObj>
              </mc:Choice>
              <mc:Fallback>
                <p:oleObj name="think-cell Slide" r:id="rId7" imgW="270" imgH="270" progId="TCLayout.ActiveDocument.1">
                  <p:embed/>
                  <p:pic>
                    <p:nvPicPr>
                      <p:cNvPr id="0" name=""/>
                      <p:cNvPicPr/>
                      <p:nvPr/>
                    </p:nvPicPr>
                    <p:blipFill>
                      <a:blip r:embed="rId8"/>
                      <a:stretch>
                        <a:fillRect/>
                      </a:stretch>
                    </p:blipFill>
                    <p:spPr>
                      <a:xfrm>
                        <a:off x="0" y="0"/>
                        <a:ext cx="158750" cy="158750"/>
                      </a:xfrm>
                      <a:prstGeom prst="rect">
                        <a:avLst/>
                      </a:prstGeom>
                    </p:spPr>
                  </p:pic>
                </p:oleObj>
              </mc:Fallback>
            </mc:AlternateContent>
          </a:graphicData>
        </a:graphic>
      </p:graphicFrame>
      <p:sp>
        <p:nvSpPr>
          <p:cNvPr id="3" name="Title 2"/>
          <p:cNvSpPr>
            <a:spLocks noGrp="1"/>
          </p:cNvSpPr>
          <p:nvPr>
            <p:ph type="title"/>
            <p:custDataLst>
              <p:tags r:id="rId3"/>
            </p:custDataLst>
          </p:nvPr>
        </p:nvSpPr>
        <p:spPr/>
        <p:txBody>
          <a:bodyPr/>
          <a:lstStyle/>
          <a:p>
            <a:r>
              <a:rPr lang="en-US" dirty="0">
                <a:cs typeface="Segoe UI"/>
              </a:rPr>
              <a:t>Patterns</a:t>
            </a:r>
          </a:p>
        </p:txBody>
      </p:sp>
      <p:sp>
        <p:nvSpPr>
          <p:cNvPr id="4" name="Content Placeholder 3"/>
          <p:cNvSpPr>
            <a:spLocks noGrp="1"/>
          </p:cNvSpPr>
          <p:nvPr>
            <p:ph type="body" sz="quarter" idx="10"/>
            <p:custDataLst>
              <p:tags r:id="rId4"/>
            </p:custDataLst>
          </p:nvPr>
        </p:nvSpPr>
        <p:spPr>
          <a:xfrm>
            <a:off x="519112" y="1447799"/>
            <a:ext cx="11149013" cy="3193182"/>
          </a:xfrm>
        </p:spPr>
        <p:txBody>
          <a:bodyPr/>
          <a:lstStyle/>
          <a:p>
            <a:pPr defTabSz="914325"/>
            <a:r>
              <a:rPr lang="en-US" dirty="0">
                <a:solidFill>
                  <a:schemeClr val="accent2">
                    <a:alpha val="99000"/>
                  </a:schemeClr>
                </a:solidFill>
              </a:rPr>
              <a:t>Command – Query Separation</a:t>
            </a:r>
          </a:p>
          <a:p>
            <a:pPr defTabSz="914325"/>
            <a:r>
              <a:rPr lang="en-US" dirty="0">
                <a:solidFill>
                  <a:schemeClr val="accent2">
                    <a:alpha val="99000"/>
                  </a:schemeClr>
                </a:solidFill>
              </a:rPr>
              <a:t>Reliance on Windows Azure Storage</a:t>
            </a:r>
          </a:p>
          <a:p>
            <a:pPr lvl="1" defTabSz="914325"/>
            <a:r>
              <a:rPr lang="en-US" spc="-51" dirty="0"/>
              <a:t>Queues</a:t>
            </a:r>
          </a:p>
          <a:p>
            <a:pPr lvl="1" defTabSz="914325"/>
            <a:r>
              <a:rPr lang="en-US" spc="-51" dirty="0"/>
              <a:t>Blobs</a:t>
            </a:r>
          </a:p>
          <a:p>
            <a:pPr defTabSz="914325"/>
            <a:r>
              <a:rPr lang="en-US" dirty="0">
                <a:solidFill>
                  <a:schemeClr val="accent2">
                    <a:alpha val="99000"/>
                  </a:schemeClr>
                </a:solidFill>
              </a:rPr>
              <a:t>Rest Services</a:t>
            </a:r>
          </a:p>
          <a:p>
            <a:pPr defTabSz="914325"/>
            <a:r>
              <a:rPr lang="en-US" dirty="0">
                <a:solidFill>
                  <a:schemeClr val="accent2">
                    <a:alpha val="99000"/>
                  </a:schemeClr>
                </a:solidFill>
              </a:rPr>
              <a:t>Sockets + Web Sockets</a:t>
            </a:r>
          </a:p>
        </p:txBody>
      </p:sp>
      <p:grpSp>
        <p:nvGrpSpPr>
          <p:cNvPr id="5" name="Group 4"/>
          <p:cNvGrpSpPr/>
          <p:nvPr/>
        </p:nvGrpSpPr>
        <p:grpSpPr bwMode="black">
          <a:xfrm>
            <a:off x="8832881" y="3326785"/>
            <a:ext cx="2843182" cy="2927036"/>
            <a:chOff x="3422650" y="3467100"/>
            <a:chExt cx="533400" cy="549275"/>
          </a:xfrm>
          <a:solidFill>
            <a:srgbClr val="FFFFFF"/>
          </a:solidFill>
        </p:grpSpPr>
        <p:sp>
          <p:nvSpPr>
            <p:cNvPr id="6" name="Freeform 82"/>
            <p:cNvSpPr>
              <a:spLocks noEditPoints="1"/>
            </p:cNvSpPr>
            <p:nvPr/>
          </p:nvSpPr>
          <p:spPr bwMode="black">
            <a:xfrm>
              <a:off x="3422650" y="3467100"/>
              <a:ext cx="533400" cy="533400"/>
            </a:xfrm>
            <a:custGeom>
              <a:avLst/>
              <a:gdLst>
                <a:gd name="T0" fmla="*/ 590 w 2193"/>
                <a:gd name="T1" fmla="*/ 531 h 2197"/>
                <a:gd name="T2" fmla="*/ 1140 w 2193"/>
                <a:gd name="T3" fmla="*/ 364 h 2197"/>
                <a:gd name="T4" fmla="*/ 1100 w 2193"/>
                <a:gd name="T5" fmla="*/ 435 h 2197"/>
                <a:gd name="T6" fmla="*/ 1066 w 2193"/>
                <a:gd name="T7" fmla="*/ 405 h 2197"/>
                <a:gd name="T8" fmla="*/ 1025 w 2193"/>
                <a:gd name="T9" fmla="*/ 503 h 2197"/>
                <a:gd name="T10" fmla="*/ 951 w 2193"/>
                <a:gd name="T11" fmla="*/ 405 h 2197"/>
                <a:gd name="T12" fmla="*/ 992 w 2193"/>
                <a:gd name="T13" fmla="*/ 503 h 2197"/>
                <a:gd name="T14" fmla="*/ 877 w 2193"/>
                <a:gd name="T15" fmla="*/ 364 h 2197"/>
                <a:gd name="T16" fmla="*/ 917 w 2193"/>
                <a:gd name="T17" fmla="*/ 544 h 2197"/>
                <a:gd name="T18" fmla="*/ 802 w 2193"/>
                <a:gd name="T19" fmla="*/ 435 h 2197"/>
                <a:gd name="T20" fmla="*/ 802 w 2193"/>
                <a:gd name="T21" fmla="*/ 544 h 2197"/>
                <a:gd name="T22" fmla="*/ 768 w 2193"/>
                <a:gd name="T23" fmla="*/ 435 h 2197"/>
                <a:gd name="T24" fmla="*/ 727 w 2193"/>
                <a:gd name="T25" fmla="*/ 503 h 2197"/>
                <a:gd name="T26" fmla="*/ 693 w 2193"/>
                <a:gd name="T27" fmla="*/ 476 h 2197"/>
                <a:gd name="T28" fmla="*/ 655 w 2193"/>
                <a:gd name="T29" fmla="*/ 282 h 2197"/>
                <a:gd name="T30" fmla="*/ 655 w 2193"/>
                <a:gd name="T31" fmla="*/ 282 h 2197"/>
                <a:gd name="T32" fmla="*/ 1140 w 2193"/>
                <a:gd name="T33" fmla="*/ 92 h 2197"/>
                <a:gd name="T34" fmla="*/ 1100 w 2193"/>
                <a:gd name="T35" fmla="*/ 191 h 2197"/>
                <a:gd name="T36" fmla="*/ 1025 w 2193"/>
                <a:gd name="T37" fmla="*/ 92 h 2197"/>
                <a:gd name="T38" fmla="*/ 1066 w 2193"/>
                <a:gd name="T39" fmla="*/ 191 h 2197"/>
                <a:gd name="T40" fmla="*/ 951 w 2193"/>
                <a:gd name="T41" fmla="*/ 52 h 2197"/>
                <a:gd name="T42" fmla="*/ 992 w 2193"/>
                <a:gd name="T43" fmla="*/ 231 h 2197"/>
                <a:gd name="T44" fmla="*/ 877 w 2193"/>
                <a:gd name="T45" fmla="*/ 123 h 2197"/>
                <a:gd name="T46" fmla="*/ 877 w 2193"/>
                <a:gd name="T47" fmla="*/ 231 h 2197"/>
                <a:gd name="T48" fmla="*/ 842 w 2193"/>
                <a:gd name="T49" fmla="*/ 123 h 2197"/>
                <a:gd name="T50" fmla="*/ 802 w 2193"/>
                <a:gd name="T51" fmla="*/ 191 h 2197"/>
                <a:gd name="T52" fmla="*/ 768 w 2193"/>
                <a:gd name="T53" fmla="*/ 163 h 2197"/>
                <a:gd name="T54" fmla="*/ 653 w 2193"/>
                <a:gd name="T55" fmla="*/ 52 h 2197"/>
                <a:gd name="T56" fmla="*/ 653 w 2193"/>
                <a:gd name="T57" fmla="*/ 163 h 2197"/>
                <a:gd name="T58" fmla="*/ 1315 w 2193"/>
                <a:gd name="T59" fmla="*/ 2023 h 2197"/>
                <a:gd name="T60" fmla="*/ 1444 w 2193"/>
                <a:gd name="T61" fmla="*/ 2179 h 2197"/>
                <a:gd name="T62" fmla="*/ 1597 w 2193"/>
                <a:gd name="T63" fmla="*/ 1488 h 2197"/>
                <a:gd name="T64" fmla="*/ 2182 w 2193"/>
                <a:gd name="T65" fmla="*/ 1590 h 2197"/>
                <a:gd name="T66" fmla="*/ 925 w 2193"/>
                <a:gd name="T67" fmla="*/ 1617 h 2197"/>
                <a:gd name="T68" fmla="*/ 1137 w 2193"/>
                <a:gd name="T69" fmla="*/ 1617 h 2197"/>
                <a:gd name="T70" fmla="*/ 2090 w 2193"/>
                <a:gd name="T71" fmla="*/ 1142 h 2197"/>
                <a:gd name="T72" fmla="*/ 1538 w 2193"/>
                <a:gd name="T73" fmla="*/ 908 h 2197"/>
                <a:gd name="T74" fmla="*/ 1043 w 2193"/>
                <a:gd name="T75" fmla="*/ 908 h 2197"/>
                <a:gd name="T76" fmla="*/ 103 w 2193"/>
                <a:gd name="T77" fmla="*/ 1377 h 2197"/>
                <a:gd name="T78" fmla="*/ 1675 w 2193"/>
                <a:gd name="T79" fmla="*/ 1407 h 2197"/>
                <a:gd name="T80" fmla="*/ 1268 w 2193"/>
                <a:gd name="T81" fmla="*/ 1660 h 2197"/>
                <a:gd name="T82" fmla="*/ 1268 w 2193"/>
                <a:gd name="T83" fmla="*/ 1660 h 2197"/>
                <a:gd name="T84" fmla="*/ 1140 w 2193"/>
                <a:gd name="T85" fmla="*/ 788 h 2197"/>
                <a:gd name="T86" fmla="*/ 1025 w 2193"/>
                <a:gd name="T87" fmla="*/ 677 h 2197"/>
                <a:gd name="T88" fmla="*/ 1025 w 2193"/>
                <a:gd name="T89" fmla="*/ 788 h 2197"/>
                <a:gd name="T90" fmla="*/ 653 w 2193"/>
                <a:gd name="T91" fmla="*/ 788 h 2197"/>
                <a:gd name="T92" fmla="*/ 693 w 2193"/>
                <a:gd name="T93" fmla="*/ 717 h 2197"/>
                <a:gd name="T94" fmla="*/ 727 w 2193"/>
                <a:gd name="T95" fmla="*/ 748 h 2197"/>
                <a:gd name="T96" fmla="*/ 842 w 2193"/>
                <a:gd name="T97" fmla="*/ 856 h 2197"/>
                <a:gd name="T98" fmla="*/ 842 w 2193"/>
                <a:gd name="T99" fmla="*/ 748 h 2197"/>
                <a:gd name="T100" fmla="*/ 877 w 2193"/>
                <a:gd name="T101" fmla="*/ 856 h 2197"/>
                <a:gd name="T102" fmla="*/ 917 w 2193"/>
                <a:gd name="T103" fmla="*/ 788 h 2197"/>
                <a:gd name="T104" fmla="*/ 951 w 2193"/>
                <a:gd name="T105" fmla="*/ 816 h 2197"/>
                <a:gd name="T106" fmla="*/ 992 w 2193"/>
                <a:gd name="T107" fmla="*/ 717 h 2197"/>
                <a:gd name="T108" fmla="*/ 1066 w 2193"/>
                <a:gd name="T109" fmla="*/ 856 h 2197"/>
                <a:gd name="T110" fmla="*/ 176 w 2193"/>
                <a:gd name="T111" fmla="*/ 1407 h 2197"/>
                <a:gd name="T112" fmla="*/ 0 w 2193"/>
                <a:gd name="T113" fmla="*/ 1622 h 2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193" h="2197">
                  <a:moveTo>
                    <a:pt x="655" y="595"/>
                  </a:moveTo>
                  <a:cubicBezTo>
                    <a:pt x="1538" y="595"/>
                    <a:pt x="1538" y="595"/>
                    <a:pt x="1538" y="595"/>
                  </a:cubicBezTo>
                  <a:cubicBezTo>
                    <a:pt x="1574" y="595"/>
                    <a:pt x="1603" y="566"/>
                    <a:pt x="1603" y="531"/>
                  </a:cubicBezTo>
                  <a:cubicBezTo>
                    <a:pt x="1603" y="377"/>
                    <a:pt x="1603" y="377"/>
                    <a:pt x="1603" y="377"/>
                  </a:cubicBezTo>
                  <a:cubicBezTo>
                    <a:pt x="1603" y="342"/>
                    <a:pt x="1574" y="313"/>
                    <a:pt x="1538" y="313"/>
                  </a:cubicBezTo>
                  <a:cubicBezTo>
                    <a:pt x="655" y="313"/>
                    <a:pt x="655" y="313"/>
                    <a:pt x="655" y="313"/>
                  </a:cubicBezTo>
                  <a:cubicBezTo>
                    <a:pt x="619" y="313"/>
                    <a:pt x="590" y="342"/>
                    <a:pt x="590" y="377"/>
                  </a:cubicBezTo>
                  <a:cubicBezTo>
                    <a:pt x="590" y="531"/>
                    <a:pt x="590" y="531"/>
                    <a:pt x="590" y="531"/>
                  </a:cubicBezTo>
                  <a:cubicBezTo>
                    <a:pt x="590" y="566"/>
                    <a:pt x="619" y="595"/>
                    <a:pt x="655" y="595"/>
                  </a:cubicBezTo>
                  <a:close/>
                  <a:moveTo>
                    <a:pt x="1464" y="403"/>
                  </a:moveTo>
                  <a:cubicBezTo>
                    <a:pt x="1492" y="403"/>
                    <a:pt x="1515" y="426"/>
                    <a:pt x="1515" y="454"/>
                  </a:cubicBezTo>
                  <a:cubicBezTo>
                    <a:pt x="1515" y="482"/>
                    <a:pt x="1492" y="505"/>
                    <a:pt x="1464" y="505"/>
                  </a:cubicBezTo>
                  <a:cubicBezTo>
                    <a:pt x="1436" y="505"/>
                    <a:pt x="1413" y="482"/>
                    <a:pt x="1413" y="454"/>
                  </a:cubicBezTo>
                  <a:cubicBezTo>
                    <a:pt x="1413" y="426"/>
                    <a:pt x="1436" y="403"/>
                    <a:pt x="1464" y="403"/>
                  </a:cubicBezTo>
                  <a:close/>
                  <a:moveTo>
                    <a:pt x="1100" y="364"/>
                  </a:moveTo>
                  <a:cubicBezTo>
                    <a:pt x="1140" y="364"/>
                    <a:pt x="1140" y="364"/>
                    <a:pt x="1140" y="364"/>
                  </a:cubicBezTo>
                  <a:cubicBezTo>
                    <a:pt x="1140" y="405"/>
                    <a:pt x="1140" y="405"/>
                    <a:pt x="1140" y="405"/>
                  </a:cubicBezTo>
                  <a:cubicBezTo>
                    <a:pt x="1100" y="405"/>
                    <a:pt x="1100" y="405"/>
                    <a:pt x="1100" y="405"/>
                  </a:cubicBezTo>
                  <a:lnTo>
                    <a:pt x="1100" y="364"/>
                  </a:lnTo>
                  <a:close/>
                  <a:moveTo>
                    <a:pt x="1100" y="435"/>
                  </a:moveTo>
                  <a:cubicBezTo>
                    <a:pt x="1140" y="435"/>
                    <a:pt x="1140" y="435"/>
                    <a:pt x="1140" y="435"/>
                  </a:cubicBezTo>
                  <a:cubicBezTo>
                    <a:pt x="1140" y="476"/>
                    <a:pt x="1140" y="476"/>
                    <a:pt x="1140" y="476"/>
                  </a:cubicBezTo>
                  <a:cubicBezTo>
                    <a:pt x="1100" y="476"/>
                    <a:pt x="1100" y="476"/>
                    <a:pt x="1100" y="476"/>
                  </a:cubicBezTo>
                  <a:lnTo>
                    <a:pt x="1100" y="435"/>
                  </a:lnTo>
                  <a:close/>
                  <a:moveTo>
                    <a:pt x="1100" y="503"/>
                  </a:moveTo>
                  <a:cubicBezTo>
                    <a:pt x="1140" y="503"/>
                    <a:pt x="1140" y="503"/>
                    <a:pt x="1140" y="503"/>
                  </a:cubicBezTo>
                  <a:cubicBezTo>
                    <a:pt x="1140" y="544"/>
                    <a:pt x="1140" y="544"/>
                    <a:pt x="1140" y="544"/>
                  </a:cubicBezTo>
                  <a:cubicBezTo>
                    <a:pt x="1100" y="544"/>
                    <a:pt x="1100" y="544"/>
                    <a:pt x="1100" y="544"/>
                  </a:cubicBezTo>
                  <a:lnTo>
                    <a:pt x="1100" y="503"/>
                  </a:lnTo>
                  <a:close/>
                  <a:moveTo>
                    <a:pt x="1025" y="364"/>
                  </a:moveTo>
                  <a:cubicBezTo>
                    <a:pt x="1066" y="364"/>
                    <a:pt x="1066" y="364"/>
                    <a:pt x="1066" y="364"/>
                  </a:cubicBezTo>
                  <a:cubicBezTo>
                    <a:pt x="1066" y="405"/>
                    <a:pt x="1066" y="405"/>
                    <a:pt x="1066" y="405"/>
                  </a:cubicBezTo>
                  <a:cubicBezTo>
                    <a:pt x="1025" y="405"/>
                    <a:pt x="1025" y="405"/>
                    <a:pt x="1025" y="405"/>
                  </a:cubicBezTo>
                  <a:lnTo>
                    <a:pt x="1025" y="364"/>
                  </a:lnTo>
                  <a:close/>
                  <a:moveTo>
                    <a:pt x="1025" y="435"/>
                  </a:moveTo>
                  <a:cubicBezTo>
                    <a:pt x="1066" y="435"/>
                    <a:pt x="1066" y="435"/>
                    <a:pt x="1066" y="435"/>
                  </a:cubicBezTo>
                  <a:cubicBezTo>
                    <a:pt x="1066" y="476"/>
                    <a:pt x="1066" y="476"/>
                    <a:pt x="1066" y="476"/>
                  </a:cubicBezTo>
                  <a:cubicBezTo>
                    <a:pt x="1025" y="476"/>
                    <a:pt x="1025" y="476"/>
                    <a:pt x="1025" y="476"/>
                  </a:cubicBezTo>
                  <a:lnTo>
                    <a:pt x="1025" y="435"/>
                  </a:lnTo>
                  <a:close/>
                  <a:moveTo>
                    <a:pt x="1025" y="503"/>
                  </a:moveTo>
                  <a:cubicBezTo>
                    <a:pt x="1066" y="503"/>
                    <a:pt x="1066" y="503"/>
                    <a:pt x="1066" y="503"/>
                  </a:cubicBezTo>
                  <a:cubicBezTo>
                    <a:pt x="1066" y="544"/>
                    <a:pt x="1066" y="544"/>
                    <a:pt x="1066" y="544"/>
                  </a:cubicBezTo>
                  <a:cubicBezTo>
                    <a:pt x="1025" y="544"/>
                    <a:pt x="1025" y="544"/>
                    <a:pt x="1025" y="544"/>
                  </a:cubicBezTo>
                  <a:lnTo>
                    <a:pt x="1025" y="503"/>
                  </a:lnTo>
                  <a:close/>
                  <a:moveTo>
                    <a:pt x="951" y="364"/>
                  </a:moveTo>
                  <a:cubicBezTo>
                    <a:pt x="992" y="364"/>
                    <a:pt x="992" y="364"/>
                    <a:pt x="992" y="364"/>
                  </a:cubicBezTo>
                  <a:cubicBezTo>
                    <a:pt x="992" y="405"/>
                    <a:pt x="992" y="405"/>
                    <a:pt x="992" y="405"/>
                  </a:cubicBezTo>
                  <a:cubicBezTo>
                    <a:pt x="951" y="405"/>
                    <a:pt x="951" y="405"/>
                    <a:pt x="951" y="405"/>
                  </a:cubicBezTo>
                  <a:lnTo>
                    <a:pt x="951" y="364"/>
                  </a:lnTo>
                  <a:close/>
                  <a:moveTo>
                    <a:pt x="951" y="435"/>
                  </a:moveTo>
                  <a:cubicBezTo>
                    <a:pt x="992" y="435"/>
                    <a:pt x="992" y="435"/>
                    <a:pt x="992" y="435"/>
                  </a:cubicBezTo>
                  <a:cubicBezTo>
                    <a:pt x="992" y="476"/>
                    <a:pt x="992" y="476"/>
                    <a:pt x="992" y="476"/>
                  </a:cubicBezTo>
                  <a:cubicBezTo>
                    <a:pt x="951" y="476"/>
                    <a:pt x="951" y="476"/>
                    <a:pt x="951" y="476"/>
                  </a:cubicBezTo>
                  <a:lnTo>
                    <a:pt x="951" y="435"/>
                  </a:lnTo>
                  <a:close/>
                  <a:moveTo>
                    <a:pt x="951" y="503"/>
                  </a:moveTo>
                  <a:cubicBezTo>
                    <a:pt x="992" y="503"/>
                    <a:pt x="992" y="503"/>
                    <a:pt x="992" y="503"/>
                  </a:cubicBezTo>
                  <a:cubicBezTo>
                    <a:pt x="992" y="544"/>
                    <a:pt x="992" y="544"/>
                    <a:pt x="992" y="544"/>
                  </a:cubicBezTo>
                  <a:cubicBezTo>
                    <a:pt x="951" y="544"/>
                    <a:pt x="951" y="544"/>
                    <a:pt x="951" y="544"/>
                  </a:cubicBezTo>
                  <a:lnTo>
                    <a:pt x="951" y="503"/>
                  </a:lnTo>
                  <a:close/>
                  <a:moveTo>
                    <a:pt x="877" y="364"/>
                  </a:moveTo>
                  <a:cubicBezTo>
                    <a:pt x="917" y="364"/>
                    <a:pt x="917" y="364"/>
                    <a:pt x="917" y="364"/>
                  </a:cubicBezTo>
                  <a:cubicBezTo>
                    <a:pt x="917" y="405"/>
                    <a:pt x="917" y="405"/>
                    <a:pt x="917" y="405"/>
                  </a:cubicBezTo>
                  <a:cubicBezTo>
                    <a:pt x="877" y="405"/>
                    <a:pt x="877" y="405"/>
                    <a:pt x="877" y="405"/>
                  </a:cubicBezTo>
                  <a:lnTo>
                    <a:pt x="877" y="364"/>
                  </a:lnTo>
                  <a:close/>
                  <a:moveTo>
                    <a:pt x="877" y="435"/>
                  </a:moveTo>
                  <a:cubicBezTo>
                    <a:pt x="917" y="435"/>
                    <a:pt x="917" y="435"/>
                    <a:pt x="917" y="435"/>
                  </a:cubicBezTo>
                  <a:cubicBezTo>
                    <a:pt x="917" y="476"/>
                    <a:pt x="917" y="476"/>
                    <a:pt x="917" y="476"/>
                  </a:cubicBezTo>
                  <a:cubicBezTo>
                    <a:pt x="877" y="476"/>
                    <a:pt x="877" y="476"/>
                    <a:pt x="877" y="476"/>
                  </a:cubicBezTo>
                  <a:lnTo>
                    <a:pt x="877" y="435"/>
                  </a:lnTo>
                  <a:close/>
                  <a:moveTo>
                    <a:pt x="877" y="503"/>
                  </a:moveTo>
                  <a:cubicBezTo>
                    <a:pt x="917" y="503"/>
                    <a:pt x="917" y="503"/>
                    <a:pt x="917" y="503"/>
                  </a:cubicBezTo>
                  <a:cubicBezTo>
                    <a:pt x="917" y="544"/>
                    <a:pt x="917" y="544"/>
                    <a:pt x="917" y="544"/>
                  </a:cubicBezTo>
                  <a:cubicBezTo>
                    <a:pt x="877" y="544"/>
                    <a:pt x="877" y="544"/>
                    <a:pt x="877" y="544"/>
                  </a:cubicBezTo>
                  <a:lnTo>
                    <a:pt x="877" y="503"/>
                  </a:lnTo>
                  <a:close/>
                  <a:moveTo>
                    <a:pt x="802" y="364"/>
                  </a:moveTo>
                  <a:cubicBezTo>
                    <a:pt x="842" y="364"/>
                    <a:pt x="842" y="364"/>
                    <a:pt x="842" y="364"/>
                  </a:cubicBezTo>
                  <a:cubicBezTo>
                    <a:pt x="842" y="405"/>
                    <a:pt x="842" y="405"/>
                    <a:pt x="842" y="405"/>
                  </a:cubicBezTo>
                  <a:cubicBezTo>
                    <a:pt x="802" y="405"/>
                    <a:pt x="802" y="405"/>
                    <a:pt x="802" y="405"/>
                  </a:cubicBezTo>
                  <a:lnTo>
                    <a:pt x="802" y="364"/>
                  </a:lnTo>
                  <a:close/>
                  <a:moveTo>
                    <a:pt x="802" y="435"/>
                  </a:moveTo>
                  <a:cubicBezTo>
                    <a:pt x="842" y="435"/>
                    <a:pt x="842" y="435"/>
                    <a:pt x="842" y="435"/>
                  </a:cubicBezTo>
                  <a:cubicBezTo>
                    <a:pt x="842" y="476"/>
                    <a:pt x="842" y="476"/>
                    <a:pt x="842" y="476"/>
                  </a:cubicBezTo>
                  <a:cubicBezTo>
                    <a:pt x="802" y="476"/>
                    <a:pt x="802" y="476"/>
                    <a:pt x="802" y="476"/>
                  </a:cubicBezTo>
                  <a:lnTo>
                    <a:pt x="802" y="435"/>
                  </a:lnTo>
                  <a:close/>
                  <a:moveTo>
                    <a:pt x="802" y="503"/>
                  </a:moveTo>
                  <a:cubicBezTo>
                    <a:pt x="842" y="503"/>
                    <a:pt x="842" y="503"/>
                    <a:pt x="842" y="503"/>
                  </a:cubicBezTo>
                  <a:cubicBezTo>
                    <a:pt x="842" y="544"/>
                    <a:pt x="842" y="544"/>
                    <a:pt x="842" y="544"/>
                  </a:cubicBezTo>
                  <a:cubicBezTo>
                    <a:pt x="802" y="544"/>
                    <a:pt x="802" y="544"/>
                    <a:pt x="802" y="544"/>
                  </a:cubicBezTo>
                  <a:lnTo>
                    <a:pt x="802" y="503"/>
                  </a:lnTo>
                  <a:close/>
                  <a:moveTo>
                    <a:pt x="727" y="364"/>
                  </a:moveTo>
                  <a:cubicBezTo>
                    <a:pt x="768" y="364"/>
                    <a:pt x="768" y="364"/>
                    <a:pt x="768" y="364"/>
                  </a:cubicBezTo>
                  <a:cubicBezTo>
                    <a:pt x="768" y="405"/>
                    <a:pt x="768" y="405"/>
                    <a:pt x="768" y="405"/>
                  </a:cubicBezTo>
                  <a:cubicBezTo>
                    <a:pt x="727" y="405"/>
                    <a:pt x="727" y="405"/>
                    <a:pt x="727" y="405"/>
                  </a:cubicBezTo>
                  <a:lnTo>
                    <a:pt x="727" y="364"/>
                  </a:lnTo>
                  <a:close/>
                  <a:moveTo>
                    <a:pt x="727" y="435"/>
                  </a:moveTo>
                  <a:cubicBezTo>
                    <a:pt x="768" y="435"/>
                    <a:pt x="768" y="435"/>
                    <a:pt x="768" y="435"/>
                  </a:cubicBezTo>
                  <a:cubicBezTo>
                    <a:pt x="768" y="476"/>
                    <a:pt x="768" y="476"/>
                    <a:pt x="768" y="476"/>
                  </a:cubicBezTo>
                  <a:cubicBezTo>
                    <a:pt x="727" y="476"/>
                    <a:pt x="727" y="476"/>
                    <a:pt x="727" y="476"/>
                  </a:cubicBezTo>
                  <a:lnTo>
                    <a:pt x="727" y="435"/>
                  </a:lnTo>
                  <a:close/>
                  <a:moveTo>
                    <a:pt x="727" y="503"/>
                  </a:moveTo>
                  <a:cubicBezTo>
                    <a:pt x="768" y="503"/>
                    <a:pt x="768" y="503"/>
                    <a:pt x="768" y="503"/>
                  </a:cubicBezTo>
                  <a:cubicBezTo>
                    <a:pt x="768" y="544"/>
                    <a:pt x="768" y="544"/>
                    <a:pt x="768" y="544"/>
                  </a:cubicBezTo>
                  <a:cubicBezTo>
                    <a:pt x="727" y="544"/>
                    <a:pt x="727" y="544"/>
                    <a:pt x="727" y="544"/>
                  </a:cubicBezTo>
                  <a:lnTo>
                    <a:pt x="727" y="503"/>
                  </a:lnTo>
                  <a:close/>
                  <a:moveTo>
                    <a:pt x="653" y="364"/>
                  </a:moveTo>
                  <a:cubicBezTo>
                    <a:pt x="693" y="364"/>
                    <a:pt x="693" y="364"/>
                    <a:pt x="693" y="364"/>
                  </a:cubicBezTo>
                  <a:cubicBezTo>
                    <a:pt x="693" y="405"/>
                    <a:pt x="693" y="405"/>
                    <a:pt x="693" y="405"/>
                  </a:cubicBezTo>
                  <a:cubicBezTo>
                    <a:pt x="653" y="405"/>
                    <a:pt x="653" y="405"/>
                    <a:pt x="653" y="405"/>
                  </a:cubicBezTo>
                  <a:lnTo>
                    <a:pt x="653" y="364"/>
                  </a:lnTo>
                  <a:close/>
                  <a:moveTo>
                    <a:pt x="653" y="435"/>
                  </a:moveTo>
                  <a:cubicBezTo>
                    <a:pt x="693" y="435"/>
                    <a:pt x="693" y="435"/>
                    <a:pt x="693" y="435"/>
                  </a:cubicBezTo>
                  <a:cubicBezTo>
                    <a:pt x="693" y="476"/>
                    <a:pt x="693" y="476"/>
                    <a:pt x="693" y="476"/>
                  </a:cubicBezTo>
                  <a:cubicBezTo>
                    <a:pt x="653" y="476"/>
                    <a:pt x="653" y="476"/>
                    <a:pt x="653" y="476"/>
                  </a:cubicBezTo>
                  <a:lnTo>
                    <a:pt x="653" y="435"/>
                  </a:lnTo>
                  <a:close/>
                  <a:moveTo>
                    <a:pt x="653" y="503"/>
                  </a:moveTo>
                  <a:cubicBezTo>
                    <a:pt x="693" y="503"/>
                    <a:pt x="693" y="503"/>
                    <a:pt x="693" y="503"/>
                  </a:cubicBezTo>
                  <a:cubicBezTo>
                    <a:pt x="693" y="544"/>
                    <a:pt x="693" y="544"/>
                    <a:pt x="693" y="544"/>
                  </a:cubicBezTo>
                  <a:cubicBezTo>
                    <a:pt x="653" y="544"/>
                    <a:pt x="653" y="544"/>
                    <a:pt x="653" y="544"/>
                  </a:cubicBezTo>
                  <a:lnTo>
                    <a:pt x="653" y="503"/>
                  </a:lnTo>
                  <a:close/>
                  <a:moveTo>
                    <a:pt x="655" y="282"/>
                  </a:moveTo>
                  <a:cubicBezTo>
                    <a:pt x="1538" y="282"/>
                    <a:pt x="1538" y="282"/>
                    <a:pt x="1538" y="282"/>
                  </a:cubicBezTo>
                  <a:cubicBezTo>
                    <a:pt x="1574" y="282"/>
                    <a:pt x="1603" y="254"/>
                    <a:pt x="1603" y="218"/>
                  </a:cubicBezTo>
                  <a:cubicBezTo>
                    <a:pt x="1603" y="65"/>
                    <a:pt x="1603" y="65"/>
                    <a:pt x="1603" y="65"/>
                  </a:cubicBezTo>
                  <a:cubicBezTo>
                    <a:pt x="1603" y="29"/>
                    <a:pt x="1574" y="0"/>
                    <a:pt x="1538" y="0"/>
                  </a:cubicBezTo>
                  <a:cubicBezTo>
                    <a:pt x="655" y="0"/>
                    <a:pt x="655" y="0"/>
                    <a:pt x="655" y="0"/>
                  </a:cubicBezTo>
                  <a:cubicBezTo>
                    <a:pt x="619" y="0"/>
                    <a:pt x="590" y="29"/>
                    <a:pt x="590" y="65"/>
                  </a:cubicBezTo>
                  <a:cubicBezTo>
                    <a:pt x="590" y="218"/>
                    <a:pt x="590" y="218"/>
                    <a:pt x="590" y="218"/>
                  </a:cubicBezTo>
                  <a:cubicBezTo>
                    <a:pt x="590" y="254"/>
                    <a:pt x="619" y="282"/>
                    <a:pt x="655" y="282"/>
                  </a:cubicBezTo>
                  <a:close/>
                  <a:moveTo>
                    <a:pt x="1464" y="90"/>
                  </a:moveTo>
                  <a:cubicBezTo>
                    <a:pt x="1492" y="90"/>
                    <a:pt x="1515" y="113"/>
                    <a:pt x="1515" y="141"/>
                  </a:cubicBezTo>
                  <a:cubicBezTo>
                    <a:pt x="1515" y="170"/>
                    <a:pt x="1492" y="192"/>
                    <a:pt x="1464" y="192"/>
                  </a:cubicBezTo>
                  <a:cubicBezTo>
                    <a:pt x="1436" y="192"/>
                    <a:pt x="1413" y="170"/>
                    <a:pt x="1413" y="141"/>
                  </a:cubicBezTo>
                  <a:cubicBezTo>
                    <a:pt x="1413" y="113"/>
                    <a:pt x="1436" y="90"/>
                    <a:pt x="1464" y="90"/>
                  </a:cubicBezTo>
                  <a:close/>
                  <a:moveTo>
                    <a:pt x="1100" y="52"/>
                  </a:moveTo>
                  <a:cubicBezTo>
                    <a:pt x="1140" y="52"/>
                    <a:pt x="1140" y="52"/>
                    <a:pt x="1140" y="52"/>
                  </a:cubicBezTo>
                  <a:cubicBezTo>
                    <a:pt x="1140" y="92"/>
                    <a:pt x="1140" y="92"/>
                    <a:pt x="1140" y="92"/>
                  </a:cubicBezTo>
                  <a:cubicBezTo>
                    <a:pt x="1100" y="92"/>
                    <a:pt x="1100" y="92"/>
                    <a:pt x="1100" y="92"/>
                  </a:cubicBezTo>
                  <a:lnTo>
                    <a:pt x="1100" y="52"/>
                  </a:lnTo>
                  <a:close/>
                  <a:moveTo>
                    <a:pt x="1100" y="123"/>
                  </a:moveTo>
                  <a:cubicBezTo>
                    <a:pt x="1140" y="123"/>
                    <a:pt x="1140" y="123"/>
                    <a:pt x="1140" y="123"/>
                  </a:cubicBezTo>
                  <a:cubicBezTo>
                    <a:pt x="1140" y="163"/>
                    <a:pt x="1140" y="163"/>
                    <a:pt x="1140" y="163"/>
                  </a:cubicBezTo>
                  <a:cubicBezTo>
                    <a:pt x="1100" y="163"/>
                    <a:pt x="1100" y="163"/>
                    <a:pt x="1100" y="163"/>
                  </a:cubicBezTo>
                  <a:lnTo>
                    <a:pt x="1100" y="123"/>
                  </a:lnTo>
                  <a:close/>
                  <a:moveTo>
                    <a:pt x="1100" y="191"/>
                  </a:moveTo>
                  <a:cubicBezTo>
                    <a:pt x="1140" y="191"/>
                    <a:pt x="1140" y="191"/>
                    <a:pt x="1140" y="191"/>
                  </a:cubicBezTo>
                  <a:cubicBezTo>
                    <a:pt x="1140" y="231"/>
                    <a:pt x="1140" y="231"/>
                    <a:pt x="1140" y="231"/>
                  </a:cubicBezTo>
                  <a:cubicBezTo>
                    <a:pt x="1100" y="231"/>
                    <a:pt x="1100" y="231"/>
                    <a:pt x="1100" y="231"/>
                  </a:cubicBezTo>
                  <a:lnTo>
                    <a:pt x="1100" y="191"/>
                  </a:lnTo>
                  <a:close/>
                  <a:moveTo>
                    <a:pt x="1025" y="52"/>
                  </a:moveTo>
                  <a:cubicBezTo>
                    <a:pt x="1066" y="52"/>
                    <a:pt x="1066" y="52"/>
                    <a:pt x="1066" y="52"/>
                  </a:cubicBezTo>
                  <a:cubicBezTo>
                    <a:pt x="1066" y="92"/>
                    <a:pt x="1066" y="92"/>
                    <a:pt x="1066" y="92"/>
                  </a:cubicBezTo>
                  <a:cubicBezTo>
                    <a:pt x="1025" y="92"/>
                    <a:pt x="1025" y="92"/>
                    <a:pt x="1025" y="92"/>
                  </a:cubicBezTo>
                  <a:lnTo>
                    <a:pt x="1025" y="52"/>
                  </a:lnTo>
                  <a:close/>
                  <a:moveTo>
                    <a:pt x="1025" y="123"/>
                  </a:moveTo>
                  <a:cubicBezTo>
                    <a:pt x="1066" y="123"/>
                    <a:pt x="1066" y="123"/>
                    <a:pt x="1066" y="123"/>
                  </a:cubicBezTo>
                  <a:cubicBezTo>
                    <a:pt x="1066" y="163"/>
                    <a:pt x="1066" y="163"/>
                    <a:pt x="1066" y="163"/>
                  </a:cubicBezTo>
                  <a:cubicBezTo>
                    <a:pt x="1025" y="163"/>
                    <a:pt x="1025" y="163"/>
                    <a:pt x="1025" y="163"/>
                  </a:cubicBezTo>
                  <a:lnTo>
                    <a:pt x="1025" y="123"/>
                  </a:lnTo>
                  <a:close/>
                  <a:moveTo>
                    <a:pt x="1025" y="191"/>
                  </a:moveTo>
                  <a:cubicBezTo>
                    <a:pt x="1066" y="191"/>
                    <a:pt x="1066" y="191"/>
                    <a:pt x="1066" y="191"/>
                  </a:cubicBezTo>
                  <a:cubicBezTo>
                    <a:pt x="1066" y="231"/>
                    <a:pt x="1066" y="231"/>
                    <a:pt x="1066" y="231"/>
                  </a:cubicBezTo>
                  <a:cubicBezTo>
                    <a:pt x="1025" y="231"/>
                    <a:pt x="1025" y="231"/>
                    <a:pt x="1025" y="231"/>
                  </a:cubicBezTo>
                  <a:lnTo>
                    <a:pt x="1025" y="191"/>
                  </a:lnTo>
                  <a:close/>
                  <a:moveTo>
                    <a:pt x="951" y="52"/>
                  </a:moveTo>
                  <a:cubicBezTo>
                    <a:pt x="992" y="52"/>
                    <a:pt x="992" y="52"/>
                    <a:pt x="992" y="52"/>
                  </a:cubicBezTo>
                  <a:cubicBezTo>
                    <a:pt x="992" y="92"/>
                    <a:pt x="992" y="92"/>
                    <a:pt x="992" y="92"/>
                  </a:cubicBezTo>
                  <a:cubicBezTo>
                    <a:pt x="951" y="92"/>
                    <a:pt x="951" y="92"/>
                    <a:pt x="951" y="92"/>
                  </a:cubicBezTo>
                  <a:lnTo>
                    <a:pt x="951" y="52"/>
                  </a:lnTo>
                  <a:close/>
                  <a:moveTo>
                    <a:pt x="951" y="123"/>
                  </a:moveTo>
                  <a:cubicBezTo>
                    <a:pt x="992" y="123"/>
                    <a:pt x="992" y="123"/>
                    <a:pt x="992" y="123"/>
                  </a:cubicBezTo>
                  <a:cubicBezTo>
                    <a:pt x="992" y="163"/>
                    <a:pt x="992" y="163"/>
                    <a:pt x="992" y="163"/>
                  </a:cubicBezTo>
                  <a:cubicBezTo>
                    <a:pt x="951" y="163"/>
                    <a:pt x="951" y="163"/>
                    <a:pt x="951" y="163"/>
                  </a:cubicBezTo>
                  <a:lnTo>
                    <a:pt x="951" y="123"/>
                  </a:lnTo>
                  <a:close/>
                  <a:moveTo>
                    <a:pt x="951" y="191"/>
                  </a:moveTo>
                  <a:cubicBezTo>
                    <a:pt x="992" y="191"/>
                    <a:pt x="992" y="191"/>
                    <a:pt x="992" y="191"/>
                  </a:cubicBezTo>
                  <a:cubicBezTo>
                    <a:pt x="992" y="231"/>
                    <a:pt x="992" y="231"/>
                    <a:pt x="992" y="231"/>
                  </a:cubicBezTo>
                  <a:cubicBezTo>
                    <a:pt x="951" y="231"/>
                    <a:pt x="951" y="231"/>
                    <a:pt x="951" y="231"/>
                  </a:cubicBezTo>
                  <a:lnTo>
                    <a:pt x="951" y="191"/>
                  </a:lnTo>
                  <a:close/>
                  <a:moveTo>
                    <a:pt x="877" y="52"/>
                  </a:moveTo>
                  <a:cubicBezTo>
                    <a:pt x="917" y="52"/>
                    <a:pt x="917" y="52"/>
                    <a:pt x="917" y="52"/>
                  </a:cubicBezTo>
                  <a:cubicBezTo>
                    <a:pt x="917" y="92"/>
                    <a:pt x="917" y="92"/>
                    <a:pt x="917" y="92"/>
                  </a:cubicBezTo>
                  <a:cubicBezTo>
                    <a:pt x="877" y="92"/>
                    <a:pt x="877" y="92"/>
                    <a:pt x="877" y="92"/>
                  </a:cubicBezTo>
                  <a:lnTo>
                    <a:pt x="877" y="52"/>
                  </a:lnTo>
                  <a:close/>
                  <a:moveTo>
                    <a:pt x="877" y="123"/>
                  </a:moveTo>
                  <a:cubicBezTo>
                    <a:pt x="917" y="123"/>
                    <a:pt x="917" y="123"/>
                    <a:pt x="917" y="123"/>
                  </a:cubicBezTo>
                  <a:cubicBezTo>
                    <a:pt x="917" y="163"/>
                    <a:pt x="917" y="163"/>
                    <a:pt x="917" y="163"/>
                  </a:cubicBezTo>
                  <a:cubicBezTo>
                    <a:pt x="877" y="163"/>
                    <a:pt x="877" y="163"/>
                    <a:pt x="877" y="163"/>
                  </a:cubicBezTo>
                  <a:lnTo>
                    <a:pt x="877" y="123"/>
                  </a:lnTo>
                  <a:close/>
                  <a:moveTo>
                    <a:pt x="877" y="191"/>
                  </a:moveTo>
                  <a:cubicBezTo>
                    <a:pt x="917" y="191"/>
                    <a:pt x="917" y="191"/>
                    <a:pt x="917" y="191"/>
                  </a:cubicBezTo>
                  <a:cubicBezTo>
                    <a:pt x="917" y="231"/>
                    <a:pt x="917" y="231"/>
                    <a:pt x="917" y="231"/>
                  </a:cubicBezTo>
                  <a:cubicBezTo>
                    <a:pt x="877" y="231"/>
                    <a:pt x="877" y="231"/>
                    <a:pt x="877" y="231"/>
                  </a:cubicBezTo>
                  <a:lnTo>
                    <a:pt x="877" y="191"/>
                  </a:lnTo>
                  <a:close/>
                  <a:moveTo>
                    <a:pt x="802" y="52"/>
                  </a:moveTo>
                  <a:cubicBezTo>
                    <a:pt x="842" y="52"/>
                    <a:pt x="842" y="52"/>
                    <a:pt x="842" y="52"/>
                  </a:cubicBezTo>
                  <a:cubicBezTo>
                    <a:pt x="842" y="92"/>
                    <a:pt x="842" y="92"/>
                    <a:pt x="842" y="92"/>
                  </a:cubicBezTo>
                  <a:cubicBezTo>
                    <a:pt x="802" y="92"/>
                    <a:pt x="802" y="92"/>
                    <a:pt x="802" y="92"/>
                  </a:cubicBezTo>
                  <a:lnTo>
                    <a:pt x="802" y="52"/>
                  </a:lnTo>
                  <a:close/>
                  <a:moveTo>
                    <a:pt x="802" y="123"/>
                  </a:moveTo>
                  <a:cubicBezTo>
                    <a:pt x="842" y="123"/>
                    <a:pt x="842" y="123"/>
                    <a:pt x="842" y="123"/>
                  </a:cubicBezTo>
                  <a:cubicBezTo>
                    <a:pt x="842" y="163"/>
                    <a:pt x="842" y="163"/>
                    <a:pt x="842" y="163"/>
                  </a:cubicBezTo>
                  <a:cubicBezTo>
                    <a:pt x="802" y="163"/>
                    <a:pt x="802" y="163"/>
                    <a:pt x="802" y="163"/>
                  </a:cubicBezTo>
                  <a:lnTo>
                    <a:pt x="802" y="123"/>
                  </a:lnTo>
                  <a:close/>
                  <a:moveTo>
                    <a:pt x="802" y="191"/>
                  </a:moveTo>
                  <a:cubicBezTo>
                    <a:pt x="842" y="191"/>
                    <a:pt x="842" y="191"/>
                    <a:pt x="842" y="191"/>
                  </a:cubicBezTo>
                  <a:cubicBezTo>
                    <a:pt x="842" y="231"/>
                    <a:pt x="842" y="231"/>
                    <a:pt x="842" y="231"/>
                  </a:cubicBezTo>
                  <a:cubicBezTo>
                    <a:pt x="802" y="231"/>
                    <a:pt x="802" y="231"/>
                    <a:pt x="802" y="231"/>
                  </a:cubicBezTo>
                  <a:lnTo>
                    <a:pt x="802" y="191"/>
                  </a:lnTo>
                  <a:close/>
                  <a:moveTo>
                    <a:pt x="727" y="52"/>
                  </a:moveTo>
                  <a:cubicBezTo>
                    <a:pt x="768" y="52"/>
                    <a:pt x="768" y="52"/>
                    <a:pt x="768" y="52"/>
                  </a:cubicBezTo>
                  <a:cubicBezTo>
                    <a:pt x="768" y="92"/>
                    <a:pt x="768" y="92"/>
                    <a:pt x="768" y="92"/>
                  </a:cubicBezTo>
                  <a:cubicBezTo>
                    <a:pt x="727" y="92"/>
                    <a:pt x="727" y="92"/>
                    <a:pt x="727" y="92"/>
                  </a:cubicBezTo>
                  <a:lnTo>
                    <a:pt x="727" y="52"/>
                  </a:lnTo>
                  <a:close/>
                  <a:moveTo>
                    <a:pt x="727" y="123"/>
                  </a:moveTo>
                  <a:cubicBezTo>
                    <a:pt x="768" y="123"/>
                    <a:pt x="768" y="123"/>
                    <a:pt x="768" y="123"/>
                  </a:cubicBezTo>
                  <a:cubicBezTo>
                    <a:pt x="768" y="163"/>
                    <a:pt x="768" y="163"/>
                    <a:pt x="768" y="163"/>
                  </a:cubicBezTo>
                  <a:cubicBezTo>
                    <a:pt x="727" y="163"/>
                    <a:pt x="727" y="163"/>
                    <a:pt x="727" y="163"/>
                  </a:cubicBezTo>
                  <a:lnTo>
                    <a:pt x="727" y="123"/>
                  </a:lnTo>
                  <a:close/>
                  <a:moveTo>
                    <a:pt x="727" y="191"/>
                  </a:moveTo>
                  <a:cubicBezTo>
                    <a:pt x="768" y="191"/>
                    <a:pt x="768" y="191"/>
                    <a:pt x="768" y="191"/>
                  </a:cubicBezTo>
                  <a:cubicBezTo>
                    <a:pt x="768" y="231"/>
                    <a:pt x="768" y="231"/>
                    <a:pt x="768" y="231"/>
                  </a:cubicBezTo>
                  <a:cubicBezTo>
                    <a:pt x="727" y="231"/>
                    <a:pt x="727" y="231"/>
                    <a:pt x="727" y="231"/>
                  </a:cubicBezTo>
                  <a:lnTo>
                    <a:pt x="727" y="191"/>
                  </a:lnTo>
                  <a:close/>
                  <a:moveTo>
                    <a:pt x="653" y="52"/>
                  </a:moveTo>
                  <a:cubicBezTo>
                    <a:pt x="693" y="52"/>
                    <a:pt x="693" y="52"/>
                    <a:pt x="693" y="52"/>
                  </a:cubicBezTo>
                  <a:cubicBezTo>
                    <a:pt x="693" y="92"/>
                    <a:pt x="693" y="92"/>
                    <a:pt x="693" y="92"/>
                  </a:cubicBezTo>
                  <a:cubicBezTo>
                    <a:pt x="653" y="92"/>
                    <a:pt x="653" y="92"/>
                    <a:pt x="653" y="92"/>
                  </a:cubicBezTo>
                  <a:lnTo>
                    <a:pt x="653" y="52"/>
                  </a:lnTo>
                  <a:close/>
                  <a:moveTo>
                    <a:pt x="653" y="123"/>
                  </a:moveTo>
                  <a:cubicBezTo>
                    <a:pt x="693" y="123"/>
                    <a:pt x="693" y="123"/>
                    <a:pt x="693" y="123"/>
                  </a:cubicBezTo>
                  <a:cubicBezTo>
                    <a:pt x="693" y="163"/>
                    <a:pt x="693" y="163"/>
                    <a:pt x="693" y="163"/>
                  </a:cubicBezTo>
                  <a:cubicBezTo>
                    <a:pt x="653" y="163"/>
                    <a:pt x="653" y="163"/>
                    <a:pt x="653" y="163"/>
                  </a:cubicBezTo>
                  <a:lnTo>
                    <a:pt x="653" y="123"/>
                  </a:lnTo>
                  <a:close/>
                  <a:moveTo>
                    <a:pt x="653" y="191"/>
                  </a:moveTo>
                  <a:cubicBezTo>
                    <a:pt x="693" y="191"/>
                    <a:pt x="693" y="191"/>
                    <a:pt x="693" y="191"/>
                  </a:cubicBezTo>
                  <a:cubicBezTo>
                    <a:pt x="693" y="231"/>
                    <a:pt x="693" y="231"/>
                    <a:pt x="693" y="231"/>
                  </a:cubicBezTo>
                  <a:cubicBezTo>
                    <a:pt x="653" y="231"/>
                    <a:pt x="653" y="231"/>
                    <a:pt x="653" y="231"/>
                  </a:cubicBezTo>
                  <a:lnTo>
                    <a:pt x="653" y="191"/>
                  </a:lnTo>
                  <a:close/>
                  <a:moveTo>
                    <a:pt x="1345" y="2036"/>
                  </a:moveTo>
                  <a:cubicBezTo>
                    <a:pt x="1339" y="2029"/>
                    <a:pt x="1325" y="2023"/>
                    <a:pt x="1315" y="2023"/>
                  </a:cubicBezTo>
                  <a:cubicBezTo>
                    <a:pt x="878" y="2023"/>
                    <a:pt x="878" y="2023"/>
                    <a:pt x="878" y="2023"/>
                  </a:cubicBezTo>
                  <a:cubicBezTo>
                    <a:pt x="868" y="2023"/>
                    <a:pt x="855" y="2029"/>
                    <a:pt x="848" y="2036"/>
                  </a:cubicBezTo>
                  <a:cubicBezTo>
                    <a:pt x="761" y="2138"/>
                    <a:pt x="761" y="2138"/>
                    <a:pt x="761" y="2138"/>
                  </a:cubicBezTo>
                  <a:cubicBezTo>
                    <a:pt x="755" y="2146"/>
                    <a:pt x="749" y="2160"/>
                    <a:pt x="749" y="2170"/>
                  </a:cubicBezTo>
                  <a:cubicBezTo>
                    <a:pt x="749" y="2179"/>
                    <a:pt x="749" y="2179"/>
                    <a:pt x="749" y="2179"/>
                  </a:cubicBezTo>
                  <a:cubicBezTo>
                    <a:pt x="749" y="2189"/>
                    <a:pt x="757" y="2197"/>
                    <a:pt x="767" y="2197"/>
                  </a:cubicBezTo>
                  <a:cubicBezTo>
                    <a:pt x="1426" y="2197"/>
                    <a:pt x="1426" y="2197"/>
                    <a:pt x="1426" y="2197"/>
                  </a:cubicBezTo>
                  <a:cubicBezTo>
                    <a:pt x="1436" y="2197"/>
                    <a:pt x="1444" y="2189"/>
                    <a:pt x="1444" y="2179"/>
                  </a:cubicBezTo>
                  <a:cubicBezTo>
                    <a:pt x="1444" y="2170"/>
                    <a:pt x="1444" y="2170"/>
                    <a:pt x="1444" y="2170"/>
                  </a:cubicBezTo>
                  <a:cubicBezTo>
                    <a:pt x="1444" y="2160"/>
                    <a:pt x="1439" y="2146"/>
                    <a:pt x="1432" y="2138"/>
                  </a:cubicBezTo>
                  <a:lnTo>
                    <a:pt x="1345" y="2036"/>
                  </a:lnTo>
                  <a:close/>
                  <a:moveTo>
                    <a:pt x="2182" y="1590"/>
                  </a:moveTo>
                  <a:cubicBezTo>
                    <a:pt x="2095" y="1488"/>
                    <a:pt x="2095" y="1488"/>
                    <a:pt x="2095" y="1488"/>
                  </a:cubicBezTo>
                  <a:cubicBezTo>
                    <a:pt x="2088" y="1480"/>
                    <a:pt x="2075" y="1474"/>
                    <a:pt x="2065" y="1474"/>
                  </a:cubicBezTo>
                  <a:cubicBezTo>
                    <a:pt x="1627" y="1474"/>
                    <a:pt x="1627" y="1474"/>
                    <a:pt x="1627" y="1474"/>
                  </a:cubicBezTo>
                  <a:cubicBezTo>
                    <a:pt x="1617" y="1474"/>
                    <a:pt x="1604" y="1480"/>
                    <a:pt x="1597" y="1488"/>
                  </a:cubicBezTo>
                  <a:cubicBezTo>
                    <a:pt x="1510" y="1590"/>
                    <a:pt x="1510" y="1590"/>
                    <a:pt x="1510" y="1590"/>
                  </a:cubicBezTo>
                  <a:cubicBezTo>
                    <a:pt x="1504" y="1598"/>
                    <a:pt x="1499" y="1612"/>
                    <a:pt x="1499" y="1622"/>
                  </a:cubicBezTo>
                  <a:cubicBezTo>
                    <a:pt x="1499" y="1630"/>
                    <a:pt x="1499" y="1630"/>
                    <a:pt x="1499" y="1630"/>
                  </a:cubicBezTo>
                  <a:cubicBezTo>
                    <a:pt x="1499" y="1640"/>
                    <a:pt x="1507" y="1649"/>
                    <a:pt x="1517" y="1649"/>
                  </a:cubicBezTo>
                  <a:cubicBezTo>
                    <a:pt x="2175" y="1649"/>
                    <a:pt x="2175" y="1649"/>
                    <a:pt x="2175" y="1649"/>
                  </a:cubicBezTo>
                  <a:cubicBezTo>
                    <a:pt x="2185" y="1649"/>
                    <a:pt x="2193" y="1640"/>
                    <a:pt x="2193" y="1630"/>
                  </a:cubicBezTo>
                  <a:cubicBezTo>
                    <a:pt x="2193" y="1622"/>
                    <a:pt x="2193" y="1622"/>
                    <a:pt x="2193" y="1622"/>
                  </a:cubicBezTo>
                  <a:cubicBezTo>
                    <a:pt x="2193" y="1612"/>
                    <a:pt x="2188" y="1598"/>
                    <a:pt x="2182" y="1590"/>
                  </a:cubicBezTo>
                  <a:close/>
                  <a:moveTo>
                    <a:pt x="176" y="1449"/>
                  </a:moveTo>
                  <a:cubicBezTo>
                    <a:pt x="519" y="1449"/>
                    <a:pt x="519" y="1449"/>
                    <a:pt x="519" y="1449"/>
                  </a:cubicBezTo>
                  <a:cubicBezTo>
                    <a:pt x="559" y="1449"/>
                    <a:pt x="591" y="1417"/>
                    <a:pt x="591" y="1377"/>
                  </a:cubicBezTo>
                  <a:cubicBezTo>
                    <a:pt x="591" y="1322"/>
                    <a:pt x="591" y="1322"/>
                    <a:pt x="591" y="1322"/>
                  </a:cubicBezTo>
                  <a:cubicBezTo>
                    <a:pt x="920" y="1322"/>
                    <a:pt x="920" y="1322"/>
                    <a:pt x="920" y="1322"/>
                  </a:cubicBezTo>
                  <a:cubicBezTo>
                    <a:pt x="936" y="1388"/>
                    <a:pt x="990" y="1440"/>
                    <a:pt x="1057" y="1455"/>
                  </a:cubicBezTo>
                  <a:cubicBezTo>
                    <a:pt x="1057" y="1617"/>
                    <a:pt x="1057" y="1617"/>
                    <a:pt x="1057" y="1617"/>
                  </a:cubicBezTo>
                  <a:cubicBezTo>
                    <a:pt x="925" y="1617"/>
                    <a:pt x="925" y="1617"/>
                    <a:pt x="925" y="1617"/>
                  </a:cubicBezTo>
                  <a:cubicBezTo>
                    <a:pt x="885" y="1617"/>
                    <a:pt x="853" y="1650"/>
                    <a:pt x="853" y="1690"/>
                  </a:cubicBezTo>
                  <a:cubicBezTo>
                    <a:pt x="853" y="1925"/>
                    <a:pt x="853" y="1925"/>
                    <a:pt x="853" y="1925"/>
                  </a:cubicBezTo>
                  <a:cubicBezTo>
                    <a:pt x="853" y="1965"/>
                    <a:pt x="885" y="1997"/>
                    <a:pt x="925" y="1997"/>
                  </a:cubicBezTo>
                  <a:cubicBezTo>
                    <a:pt x="1268" y="1997"/>
                    <a:pt x="1268" y="1997"/>
                    <a:pt x="1268" y="1997"/>
                  </a:cubicBezTo>
                  <a:cubicBezTo>
                    <a:pt x="1308" y="1997"/>
                    <a:pt x="1341" y="1965"/>
                    <a:pt x="1341" y="1925"/>
                  </a:cubicBezTo>
                  <a:cubicBezTo>
                    <a:pt x="1341" y="1690"/>
                    <a:pt x="1341" y="1690"/>
                    <a:pt x="1341" y="1690"/>
                  </a:cubicBezTo>
                  <a:cubicBezTo>
                    <a:pt x="1341" y="1650"/>
                    <a:pt x="1308" y="1617"/>
                    <a:pt x="1268" y="1617"/>
                  </a:cubicBezTo>
                  <a:cubicBezTo>
                    <a:pt x="1137" y="1617"/>
                    <a:pt x="1137" y="1617"/>
                    <a:pt x="1137" y="1617"/>
                  </a:cubicBezTo>
                  <a:cubicBezTo>
                    <a:pt x="1137" y="1455"/>
                    <a:pt x="1137" y="1455"/>
                    <a:pt x="1137" y="1455"/>
                  </a:cubicBezTo>
                  <a:cubicBezTo>
                    <a:pt x="1204" y="1440"/>
                    <a:pt x="1257" y="1388"/>
                    <a:pt x="1273" y="1322"/>
                  </a:cubicBezTo>
                  <a:cubicBezTo>
                    <a:pt x="1602" y="1322"/>
                    <a:pt x="1602" y="1322"/>
                    <a:pt x="1602" y="1322"/>
                  </a:cubicBezTo>
                  <a:cubicBezTo>
                    <a:pt x="1602" y="1377"/>
                    <a:pt x="1602" y="1377"/>
                    <a:pt x="1602" y="1377"/>
                  </a:cubicBezTo>
                  <a:cubicBezTo>
                    <a:pt x="1602" y="1417"/>
                    <a:pt x="1634" y="1449"/>
                    <a:pt x="1675" y="1449"/>
                  </a:cubicBezTo>
                  <a:cubicBezTo>
                    <a:pt x="2018" y="1449"/>
                    <a:pt x="2018" y="1449"/>
                    <a:pt x="2018" y="1449"/>
                  </a:cubicBezTo>
                  <a:cubicBezTo>
                    <a:pt x="2058" y="1449"/>
                    <a:pt x="2090" y="1417"/>
                    <a:pt x="2090" y="1377"/>
                  </a:cubicBezTo>
                  <a:cubicBezTo>
                    <a:pt x="2090" y="1142"/>
                    <a:pt x="2090" y="1142"/>
                    <a:pt x="2090" y="1142"/>
                  </a:cubicBezTo>
                  <a:cubicBezTo>
                    <a:pt x="2090" y="1102"/>
                    <a:pt x="2058" y="1069"/>
                    <a:pt x="2018" y="1069"/>
                  </a:cubicBezTo>
                  <a:cubicBezTo>
                    <a:pt x="1675" y="1069"/>
                    <a:pt x="1675" y="1069"/>
                    <a:pt x="1675" y="1069"/>
                  </a:cubicBezTo>
                  <a:cubicBezTo>
                    <a:pt x="1634" y="1069"/>
                    <a:pt x="1602" y="1102"/>
                    <a:pt x="1602" y="1142"/>
                  </a:cubicBezTo>
                  <a:cubicBezTo>
                    <a:pt x="1602" y="1242"/>
                    <a:pt x="1602" y="1242"/>
                    <a:pt x="1602" y="1242"/>
                  </a:cubicBezTo>
                  <a:cubicBezTo>
                    <a:pt x="1275" y="1242"/>
                    <a:pt x="1275" y="1242"/>
                    <a:pt x="1275" y="1242"/>
                  </a:cubicBezTo>
                  <a:cubicBezTo>
                    <a:pt x="1262" y="1176"/>
                    <a:pt x="1214" y="1122"/>
                    <a:pt x="1150" y="1103"/>
                  </a:cubicBezTo>
                  <a:cubicBezTo>
                    <a:pt x="1150" y="908"/>
                    <a:pt x="1150" y="908"/>
                    <a:pt x="1150" y="908"/>
                  </a:cubicBezTo>
                  <a:cubicBezTo>
                    <a:pt x="1538" y="908"/>
                    <a:pt x="1538" y="908"/>
                    <a:pt x="1538" y="908"/>
                  </a:cubicBezTo>
                  <a:cubicBezTo>
                    <a:pt x="1574" y="908"/>
                    <a:pt x="1603" y="879"/>
                    <a:pt x="1603" y="843"/>
                  </a:cubicBezTo>
                  <a:cubicBezTo>
                    <a:pt x="1603" y="690"/>
                    <a:pt x="1603" y="690"/>
                    <a:pt x="1603" y="690"/>
                  </a:cubicBezTo>
                  <a:cubicBezTo>
                    <a:pt x="1603" y="654"/>
                    <a:pt x="1574" y="625"/>
                    <a:pt x="1538" y="625"/>
                  </a:cubicBezTo>
                  <a:cubicBezTo>
                    <a:pt x="655" y="625"/>
                    <a:pt x="655" y="625"/>
                    <a:pt x="655" y="625"/>
                  </a:cubicBezTo>
                  <a:cubicBezTo>
                    <a:pt x="619" y="625"/>
                    <a:pt x="590" y="654"/>
                    <a:pt x="590" y="690"/>
                  </a:cubicBezTo>
                  <a:cubicBezTo>
                    <a:pt x="590" y="843"/>
                    <a:pt x="590" y="843"/>
                    <a:pt x="590" y="843"/>
                  </a:cubicBezTo>
                  <a:cubicBezTo>
                    <a:pt x="590" y="879"/>
                    <a:pt x="619" y="908"/>
                    <a:pt x="655" y="908"/>
                  </a:cubicBezTo>
                  <a:cubicBezTo>
                    <a:pt x="1043" y="908"/>
                    <a:pt x="1043" y="908"/>
                    <a:pt x="1043" y="908"/>
                  </a:cubicBezTo>
                  <a:cubicBezTo>
                    <a:pt x="1043" y="1103"/>
                    <a:pt x="1043" y="1103"/>
                    <a:pt x="1043" y="1103"/>
                  </a:cubicBezTo>
                  <a:cubicBezTo>
                    <a:pt x="980" y="1122"/>
                    <a:pt x="931" y="1176"/>
                    <a:pt x="918" y="1242"/>
                  </a:cubicBezTo>
                  <a:cubicBezTo>
                    <a:pt x="591" y="1242"/>
                    <a:pt x="591" y="1242"/>
                    <a:pt x="591" y="1242"/>
                  </a:cubicBezTo>
                  <a:cubicBezTo>
                    <a:pt x="591" y="1142"/>
                    <a:pt x="591" y="1142"/>
                    <a:pt x="591" y="1142"/>
                  </a:cubicBezTo>
                  <a:cubicBezTo>
                    <a:pt x="591" y="1102"/>
                    <a:pt x="559" y="1069"/>
                    <a:pt x="519" y="1069"/>
                  </a:cubicBezTo>
                  <a:cubicBezTo>
                    <a:pt x="176" y="1069"/>
                    <a:pt x="176" y="1069"/>
                    <a:pt x="176" y="1069"/>
                  </a:cubicBezTo>
                  <a:cubicBezTo>
                    <a:pt x="136" y="1069"/>
                    <a:pt x="103" y="1102"/>
                    <a:pt x="103" y="1142"/>
                  </a:cubicBezTo>
                  <a:cubicBezTo>
                    <a:pt x="103" y="1377"/>
                    <a:pt x="103" y="1377"/>
                    <a:pt x="103" y="1377"/>
                  </a:cubicBezTo>
                  <a:cubicBezTo>
                    <a:pt x="103" y="1417"/>
                    <a:pt x="136" y="1449"/>
                    <a:pt x="176" y="1449"/>
                  </a:cubicBezTo>
                  <a:close/>
                  <a:moveTo>
                    <a:pt x="1644" y="1142"/>
                  </a:moveTo>
                  <a:cubicBezTo>
                    <a:pt x="1644" y="1125"/>
                    <a:pt x="1658" y="1111"/>
                    <a:pt x="1675" y="1111"/>
                  </a:cubicBezTo>
                  <a:cubicBezTo>
                    <a:pt x="2018" y="1111"/>
                    <a:pt x="2018" y="1111"/>
                    <a:pt x="2018" y="1111"/>
                  </a:cubicBezTo>
                  <a:cubicBezTo>
                    <a:pt x="2034" y="1111"/>
                    <a:pt x="2048" y="1125"/>
                    <a:pt x="2048" y="1142"/>
                  </a:cubicBezTo>
                  <a:cubicBezTo>
                    <a:pt x="2048" y="1377"/>
                    <a:pt x="2048" y="1377"/>
                    <a:pt x="2048" y="1377"/>
                  </a:cubicBezTo>
                  <a:cubicBezTo>
                    <a:pt x="2048" y="1393"/>
                    <a:pt x="2034" y="1407"/>
                    <a:pt x="2018" y="1407"/>
                  </a:cubicBezTo>
                  <a:cubicBezTo>
                    <a:pt x="1675" y="1407"/>
                    <a:pt x="1675" y="1407"/>
                    <a:pt x="1675" y="1407"/>
                  </a:cubicBezTo>
                  <a:cubicBezTo>
                    <a:pt x="1658" y="1407"/>
                    <a:pt x="1644" y="1393"/>
                    <a:pt x="1644" y="1377"/>
                  </a:cubicBezTo>
                  <a:lnTo>
                    <a:pt x="1644" y="1142"/>
                  </a:lnTo>
                  <a:close/>
                  <a:moveTo>
                    <a:pt x="1464" y="715"/>
                  </a:moveTo>
                  <a:cubicBezTo>
                    <a:pt x="1492" y="715"/>
                    <a:pt x="1515" y="738"/>
                    <a:pt x="1515" y="766"/>
                  </a:cubicBezTo>
                  <a:cubicBezTo>
                    <a:pt x="1515" y="795"/>
                    <a:pt x="1492" y="818"/>
                    <a:pt x="1464" y="818"/>
                  </a:cubicBezTo>
                  <a:cubicBezTo>
                    <a:pt x="1436" y="818"/>
                    <a:pt x="1413" y="795"/>
                    <a:pt x="1413" y="766"/>
                  </a:cubicBezTo>
                  <a:cubicBezTo>
                    <a:pt x="1413" y="738"/>
                    <a:pt x="1436" y="715"/>
                    <a:pt x="1464" y="715"/>
                  </a:cubicBezTo>
                  <a:close/>
                  <a:moveTo>
                    <a:pt x="1268" y="1660"/>
                  </a:moveTo>
                  <a:cubicBezTo>
                    <a:pt x="1285" y="1660"/>
                    <a:pt x="1298" y="1673"/>
                    <a:pt x="1298" y="1690"/>
                  </a:cubicBezTo>
                  <a:cubicBezTo>
                    <a:pt x="1298" y="1925"/>
                    <a:pt x="1298" y="1925"/>
                    <a:pt x="1298" y="1925"/>
                  </a:cubicBezTo>
                  <a:cubicBezTo>
                    <a:pt x="1298" y="1942"/>
                    <a:pt x="1285" y="1955"/>
                    <a:pt x="1268" y="1955"/>
                  </a:cubicBezTo>
                  <a:cubicBezTo>
                    <a:pt x="925" y="1955"/>
                    <a:pt x="925" y="1955"/>
                    <a:pt x="925" y="1955"/>
                  </a:cubicBezTo>
                  <a:cubicBezTo>
                    <a:pt x="908" y="1955"/>
                    <a:pt x="895" y="1942"/>
                    <a:pt x="895" y="1925"/>
                  </a:cubicBezTo>
                  <a:cubicBezTo>
                    <a:pt x="895" y="1690"/>
                    <a:pt x="895" y="1690"/>
                    <a:pt x="895" y="1690"/>
                  </a:cubicBezTo>
                  <a:cubicBezTo>
                    <a:pt x="895" y="1673"/>
                    <a:pt x="908" y="1660"/>
                    <a:pt x="925" y="1660"/>
                  </a:cubicBezTo>
                  <a:lnTo>
                    <a:pt x="1268" y="1660"/>
                  </a:lnTo>
                  <a:close/>
                  <a:moveTo>
                    <a:pt x="1100" y="677"/>
                  </a:moveTo>
                  <a:cubicBezTo>
                    <a:pt x="1140" y="677"/>
                    <a:pt x="1140" y="677"/>
                    <a:pt x="1140" y="677"/>
                  </a:cubicBezTo>
                  <a:cubicBezTo>
                    <a:pt x="1140" y="717"/>
                    <a:pt x="1140" y="717"/>
                    <a:pt x="1140" y="717"/>
                  </a:cubicBezTo>
                  <a:cubicBezTo>
                    <a:pt x="1100" y="717"/>
                    <a:pt x="1100" y="717"/>
                    <a:pt x="1100" y="717"/>
                  </a:cubicBezTo>
                  <a:lnTo>
                    <a:pt x="1100" y="677"/>
                  </a:lnTo>
                  <a:close/>
                  <a:moveTo>
                    <a:pt x="1100" y="748"/>
                  </a:moveTo>
                  <a:cubicBezTo>
                    <a:pt x="1140" y="748"/>
                    <a:pt x="1140" y="748"/>
                    <a:pt x="1140" y="748"/>
                  </a:cubicBezTo>
                  <a:cubicBezTo>
                    <a:pt x="1140" y="788"/>
                    <a:pt x="1140" y="788"/>
                    <a:pt x="1140" y="788"/>
                  </a:cubicBezTo>
                  <a:cubicBezTo>
                    <a:pt x="1100" y="788"/>
                    <a:pt x="1100" y="788"/>
                    <a:pt x="1100" y="788"/>
                  </a:cubicBezTo>
                  <a:lnTo>
                    <a:pt x="1100" y="748"/>
                  </a:lnTo>
                  <a:close/>
                  <a:moveTo>
                    <a:pt x="1100" y="816"/>
                  </a:moveTo>
                  <a:cubicBezTo>
                    <a:pt x="1140" y="816"/>
                    <a:pt x="1140" y="816"/>
                    <a:pt x="1140" y="816"/>
                  </a:cubicBezTo>
                  <a:cubicBezTo>
                    <a:pt x="1140" y="856"/>
                    <a:pt x="1140" y="856"/>
                    <a:pt x="1140" y="856"/>
                  </a:cubicBezTo>
                  <a:cubicBezTo>
                    <a:pt x="1100" y="856"/>
                    <a:pt x="1100" y="856"/>
                    <a:pt x="1100" y="856"/>
                  </a:cubicBezTo>
                  <a:lnTo>
                    <a:pt x="1100" y="816"/>
                  </a:lnTo>
                  <a:close/>
                  <a:moveTo>
                    <a:pt x="1025" y="677"/>
                  </a:moveTo>
                  <a:cubicBezTo>
                    <a:pt x="1066" y="677"/>
                    <a:pt x="1066" y="677"/>
                    <a:pt x="1066" y="677"/>
                  </a:cubicBezTo>
                  <a:cubicBezTo>
                    <a:pt x="1066" y="717"/>
                    <a:pt x="1066" y="717"/>
                    <a:pt x="1066" y="717"/>
                  </a:cubicBezTo>
                  <a:cubicBezTo>
                    <a:pt x="1025" y="717"/>
                    <a:pt x="1025" y="717"/>
                    <a:pt x="1025" y="717"/>
                  </a:cubicBezTo>
                  <a:lnTo>
                    <a:pt x="1025" y="677"/>
                  </a:lnTo>
                  <a:close/>
                  <a:moveTo>
                    <a:pt x="1025" y="748"/>
                  </a:moveTo>
                  <a:cubicBezTo>
                    <a:pt x="1066" y="748"/>
                    <a:pt x="1066" y="748"/>
                    <a:pt x="1066" y="748"/>
                  </a:cubicBezTo>
                  <a:cubicBezTo>
                    <a:pt x="1066" y="788"/>
                    <a:pt x="1066" y="788"/>
                    <a:pt x="1066" y="788"/>
                  </a:cubicBezTo>
                  <a:cubicBezTo>
                    <a:pt x="1025" y="788"/>
                    <a:pt x="1025" y="788"/>
                    <a:pt x="1025" y="788"/>
                  </a:cubicBezTo>
                  <a:lnTo>
                    <a:pt x="1025" y="748"/>
                  </a:lnTo>
                  <a:close/>
                  <a:moveTo>
                    <a:pt x="693" y="856"/>
                  </a:moveTo>
                  <a:cubicBezTo>
                    <a:pt x="653" y="856"/>
                    <a:pt x="653" y="856"/>
                    <a:pt x="653" y="856"/>
                  </a:cubicBezTo>
                  <a:cubicBezTo>
                    <a:pt x="653" y="816"/>
                    <a:pt x="653" y="816"/>
                    <a:pt x="653" y="816"/>
                  </a:cubicBezTo>
                  <a:cubicBezTo>
                    <a:pt x="693" y="816"/>
                    <a:pt x="693" y="816"/>
                    <a:pt x="693" y="816"/>
                  </a:cubicBezTo>
                  <a:lnTo>
                    <a:pt x="693" y="856"/>
                  </a:lnTo>
                  <a:close/>
                  <a:moveTo>
                    <a:pt x="693" y="788"/>
                  </a:moveTo>
                  <a:cubicBezTo>
                    <a:pt x="653" y="788"/>
                    <a:pt x="653" y="788"/>
                    <a:pt x="653" y="788"/>
                  </a:cubicBezTo>
                  <a:cubicBezTo>
                    <a:pt x="653" y="748"/>
                    <a:pt x="653" y="748"/>
                    <a:pt x="653" y="748"/>
                  </a:cubicBezTo>
                  <a:cubicBezTo>
                    <a:pt x="693" y="748"/>
                    <a:pt x="693" y="748"/>
                    <a:pt x="693" y="748"/>
                  </a:cubicBezTo>
                  <a:lnTo>
                    <a:pt x="693" y="788"/>
                  </a:lnTo>
                  <a:close/>
                  <a:moveTo>
                    <a:pt x="693" y="717"/>
                  </a:moveTo>
                  <a:cubicBezTo>
                    <a:pt x="653" y="717"/>
                    <a:pt x="653" y="717"/>
                    <a:pt x="653" y="717"/>
                  </a:cubicBezTo>
                  <a:cubicBezTo>
                    <a:pt x="653" y="677"/>
                    <a:pt x="653" y="677"/>
                    <a:pt x="653" y="677"/>
                  </a:cubicBezTo>
                  <a:cubicBezTo>
                    <a:pt x="693" y="677"/>
                    <a:pt x="693" y="677"/>
                    <a:pt x="693" y="677"/>
                  </a:cubicBezTo>
                  <a:lnTo>
                    <a:pt x="693" y="717"/>
                  </a:lnTo>
                  <a:close/>
                  <a:moveTo>
                    <a:pt x="768" y="856"/>
                  </a:moveTo>
                  <a:cubicBezTo>
                    <a:pt x="727" y="856"/>
                    <a:pt x="727" y="856"/>
                    <a:pt x="727" y="856"/>
                  </a:cubicBezTo>
                  <a:cubicBezTo>
                    <a:pt x="727" y="816"/>
                    <a:pt x="727" y="816"/>
                    <a:pt x="727" y="816"/>
                  </a:cubicBezTo>
                  <a:cubicBezTo>
                    <a:pt x="768" y="816"/>
                    <a:pt x="768" y="816"/>
                    <a:pt x="768" y="816"/>
                  </a:cubicBezTo>
                  <a:lnTo>
                    <a:pt x="768" y="856"/>
                  </a:lnTo>
                  <a:close/>
                  <a:moveTo>
                    <a:pt x="768" y="788"/>
                  </a:moveTo>
                  <a:cubicBezTo>
                    <a:pt x="727" y="788"/>
                    <a:pt x="727" y="788"/>
                    <a:pt x="727" y="788"/>
                  </a:cubicBezTo>
                  <a:cubicBezTo>
                    <a:pt x="727" y="748"/>
                    <a:pt x="727" y="748"/>
                    <a:pt x="727" y="748"/>
                  </a:cubicBezTo>
                  <a:cubicBezTo>
                    <a:pt x="768" y="748"/>
                    <a:pt x="768" y="748"/>
                    <a:pt x="768" y="748"/>
                  </a:cubicBezTo>
                  <a:lnTo>
                    <a:pt x="768" y="788"/>
                  </a:lnTo>
                  <a:close/>
                  <a:moveTo>
                    <a:pt x="768" y="717"/>
                  </a:moveTo>
                  <a:cubicBezTo>
                    <a:pt x="727" y="717"/>
                    <a:pt x="727" y="717"/>
                    <a:pt x="727" y="717"/>
                  </a:cubicBezTo>
                  <a:cubicBezTo>
                    <a:pt x="727" y="677"/>
                    <a:pt x="727" y="677"/>
                    <a:pt x="727" y="677"/>
                  </a:cubicBezTo>
                  <a:cubicBezTo>
                    <a:pt x="768" y="677"/>
                    <a:pt x="768" y="677"/>
                    <a:pt x="768" y="677"/>
                  </a:cubicBezTo>
                  <a:lnTo>
                    <a:pt x="768" y="717"/>
                  </a:lnTo>
                  <a:close/>
                  <a:moveTo>
                    <a:pt x="842" y="856"/>
                  </a:moveTo>
                  <a:cubicBezTo>
                    <a:pt x="802" y="856"/>
                    <a:pt x="802" y="856"/>
                    <a:pt x="802" y="856"/>
                  </a:cubicBezTo>
                  <a:cubicBezTo>
                    <a:pt x="802" y="816"/>
                    <a:pt x="802" y="816"/>
                    <a:pt x="802" y="816"/>
                  </a:cubicBezTo>
                  <a:cubicBezTo>
                    <a:pt x="842" y="816"/>
                    <a:pt x="842" y="816"/>
                    <a:pt x="842" y="816"/>
                  </a:cubicBezTo>
                  <a:lnTo>
                    <a:pt x="842" y="856"/>
                  </a:lnTo>
                  <a:close/>
                  <a:moveTo>
                    <a:pt x="842" y="788"/>
                  </a:moveTo>
                  <a:cubicBezTo>
                    <a:pt x="802" y="788"/>
                    <a:pt x="802" y="788"/>
                    <a:pt x="802" y="788"/>
                  </a:cubicBezTo>
                  <a:cubicBezTo>
                    <a:pt x="802" y="748"/>
                    <a:pt x="802" y="748"/>
                    <a:pt x="802" y="748"/>
                  </a:cubicBezTo>
                  <a:cubicBezTo>
                    <a:pt x="842" y="748"/>
                    <a:pt x="842" y="748"/>
                    <a:pt x="842" y="748"/>
                  </a:cubicBezTo>
                  <a:lnTo>
                    <a:pt x="842" y="788"/>
                  </a:lnTo>
                  <a:close/>
                  <a:moveTo>
                    <a:pt x="842" y="717"/>
                  </a:moveTo>
                  <a:cubicBezTo>
                    <a:pt x="802" y="717"/>
                    <a:pt x="802" y="717"/>
                    <a:pt x="802" y="717"/>
                  </a:cubicBezTo>
                  <a:cubicBezTo>
                    <a:pt x="802" y="677"/>
                    <a:pt x="802" y="677"/>
                    <a:pt x="802" y="677"/>
                  </a:cubicBezTo>
                  <a:cubicBezTo>
                    <a:pt x="842" y="677"/>
                    <a:pt x="842" y="677"/>
                    <a:pt x="842" y="677"/>
                  </a:cubicBezTo>
                  <a:lnTo>
                    <a:pt x="842" y="717"/>
                  </a:lnTo>
                  <a:close/>
                  <a:moveTo>
                    <a:pt x="917" y="856"/>
                  </a:moveTo>
                  <a:cubicBezTo>
                    <a:pt x="877" y="856"/>
                    <a:pt x="877" y="856"/>
                    <a:pt x="877" y="856"/>
                  </a:cubicBezTo>
                  <a:cubicBezTo>
                    <a:pt x="877" y="816"/>
                    <a:pt x="877" y="816"/>
                    <a:pt x="877" y="816"/>
                  </a:cubicBezTo>
                  <a:cubicBezTo>
                    <a:pt x="917" y="816"/>
                    <a:pt x="917" y="816"/>
                    <a:pt x="917" y="816"/>
                  </a:cubicBezTo>
                  <a:lnTo>
                    <a:pt x="917" y="856"/>
                  </a:lnTo>
                  <a:close/>
                  <a:moveTo>
                    <a:pt x="917" y="788"/>
                  </a:moveTo>
                  <a:cubicBezTo>
                    <a:pt x="877" y="788"/>
                    <a:pt x="877" y="788"/>
                    <a:pt x="877" y="788"/>
                  </a:cubicBezTo>
                  <a:cubicBezTo>
                    <a:pt x="877" y="748"/>
                    <a:pt x="877" y="748"/>
                    <a:pt x="877" y="748"/>
                  </a:cubicBezTo>
                  <a:cubicBezTo>
                    <a:pt x="917" y="748"/>
                    <a:pt x="917" y="748"/>
                    <a:pt x="917" y="748"/>
                  </a:cubicBezTo>
                  <a:lnTo>
                    <a:pt x="917" y="788"/>
                  </a:lnTo>
                  <a:close/>
                  <a:moveTo>
                    <a:pt x="917" y="717"/>
                  </a:moveTo>
                  <a:cubicBezTo>
                    <a:pt x="877" y="717"/>
                    <a:pt x="877" y="717"/>
                    <a:pt x="877" y="717"/>
                  </a:cubicBezTo>
                  <a:cubicBezTo>
                    <a:pt x="877" y="677"/>
                    <a:pt x="877" y="677"/>
                    <a:pt x="877" y="677"/>
                  </a:cubicBezTo>
                  <a:cubicBezTo>
                    <a:pt x="917" y="677"/>
                    <a:pt x="917" y="677"/>
                    <a:pt x="917" y="677"/>
                  </a:cubicBezTo>
                  <a:lnTo>
                    <a:pt x="917" y="717"/>
                  </a:lnTo>
                  <a:close/>
                  <a:moveTo>
                    <a:pt x="992" y="856"/>
                  </a:moveTo>
                  <a:cubicBezTo>
                    <a:pt x="951" y="856"/>
                    <a:pt x="951" y="856"/>
                    <a:pt x="951" y="856"/>
                  </a:cubicBezTo>
                  <a:cubicBezTo>
                    <a:pt x="951" y="816"/>
                    <a:pt x="951" y="816"/>
                    <a:pt x="951" y="816"/>
                  </a:cubicBezTo>
                  <a:cubicBezTo>
                    <a:pt x="992" y="816"/>
                    <a:pt x="992" y="816"/>
                    <a:pt x="992" y="816"/>
                  </a:cubicBezTo>
                  <a:lnTo>
                    <a:pt x="992" y="856"/>
                  </a:lnTo>
                  <a:close/>
                  <a:moveTo>
                    <a:pt x="992" y="788"/>
                  </a:moveTo>
                  <a:cubicBezTo>
                    <a:pt x="951" y="788"/>
                    <a:pt x="951" y="788"/>
                    <a:pt x="951" y="788"/>
                  </a:cubicBezTo>
                  <a:cubicBezTo>
                    <a:pt x="951" y="748"/>
                    <a:pt x="951" y="748"/>
                    <a:pt x="951" y="748"/>
                  </a:cubicBezTo>
                  <a:cubicBezTo>
                    <a:pt x="992" y="748"/>
                    <a:pt x="992" y="748"/>
                    <a:pt x="992" y="748"/>
                  </a:cubicBezTo>
                  <a:lnTo>
                    <a:pt x="992" y="788"/>
                  </a:lnTo>
                  <a:close/>
                  <a:moveTo>
                    <a:pt x="992" y="717"/>
                  </a:moveTo>
                  <a:cubicBezTo>
                    <a:pt x="951" y="717"/>
                    <a:pt x="951" y="717"/>
                    <a:pt x="951" y="717"/>
                  </a:cubicBezTo>
                  <a:cubicBezTo>
                    <a:pt x="951" y="677"/>
                    <a:pt x="951" y="677"/>
                    <a:pt x="951" y="677"/>
                  </a:cubicBezTo>
                  <a:cubicBezTo>
                    <a:pt x="992" y="677"/>
                    <a:pt x="992" y="677"/>
                    <a:pt x="992" y="677"/>
                  </a:cubicBezTo>
                  <a:lnTo>
                    <a:pt x="992" y="717"/>
                  </a:lnTo>
                  <a:close/>
                  <a:moveTo>
                    <a:pt x="1025" y="856"/>
                  </a:moveTo>
                  <a:cubicBezTo>
                    <a:pt x="1025" y="816"/>
                    <a:pt x="1025" y="816"/>
                    <a:pt x="1025" y="816"/>
                  </a:cubicBezTo>
                  <a:cubicBezTo>
                    <a:pt x="1066" y="816"/>
                    <a:pt x="1066" y="816"/>
                    <a:pt x="1066" y="816"/>
                  </a:cubicBezTo>
                  <a:cubicBezTo>
                    <a:pt x="1066" y="856"/>
                    <a:pt x="1066" y="856"/>
                    <a:pt x="1066" y="856"/>
                  </a:cubicBezTo>
                  <a:lnTo>
                    <a:pt x="1025" y="856"/>
                  </a:lnTo>
                  <a:close/>
                  <a:moveTo>
                    <a:pt x="145" y="1142"/>
                  </a:moveTo>
                  <a:cubicBezTo>
                    <a:pt x="145" y="1125"/>
                    <a:pt x="159" y="1111"/>
                    <a:pt x="176" y="1111"/>
                  </a:cubicBezTo>
                  <a:cubicBezTo>
                    <a:pt x="519" y="1111"/>
                    <a:pt x="519" y="1111"/>
                    <a:pt x="519" y="1111"/>
                  </a:cubicBezTo>
                  <a:cubicBezTo>
                    <a:pt x="535" y="1111"/>
                    <a:pt x="549" y="1125"/>
                    <a:pt x="549" y="1142"/>
                  </a:cubicBezTo>
                  <a:cubicBezTo>
                    <a:pt x="549" y="1377"/>
                    <a:pt x="549" y="1377"/>
                    <a:pt x="549" y="1377"/>
                  </a:cubicBezTo>
                  <a:cubicBezTo>
                    <a:pt x="549" y="1393"/>
                    <a:pt x="535" y="1407"/>
                    <a:pt x="519" y="1407"/>
                  </a:cubicBezTo>
                  <a:cubicBezTo>
                    <a:pt x="176" y="1407"/>
                    <a:pt x="176" y="1407"/>
                    <a:pt x="176" y="1407"/>
                  </a:cubicBezTo>
                  <a:cubicBezTo>
                    <a:pt x="159" y="1407"/>
                    <a:pt x="145" y="1393"/>
                    <a:pt x="145" y="1377"/>
                  </a:cubicBezTo>
                  <a:lnTo>
                    <a:pt x="145" y="1142"/>
                  </a:lnTo>
                  <a:close/>
                  <a:moveTo>
                    <a:pt x="596" y="1488"/>
                  </a:moveTo>
                  <a:cubicBezTo>
                    <a:pt x="589" y="1480"/>
                    <a:pt x="576" y="1474"/>
                    <a:pt x="566" y="1474"/>
                  </a:cubicBezTo>
                  <a:cubicBezTo>
                    <a:pt x="128" y="1474"/>
                    <a:pt x="128" y="1474"/>
                    <a:pt x="128" y="1474"/>
                  </a:cubicBezTo>
                  <a:cubicBezTo>
                    <a:pt x="118" y="1474"/>
                    <a:pt x="105" y="1480"/>
                    <a:pt x="99" y="1488"/>
                  </a:cubicBezTo>
                  <a:cubicBezTo>
                    <a:pt x="12" y="1590"/>
                    <a:pt x="12" y="1590"/>
                    <a:pt x="12" y="1590"/>
                  </a:cubicBezTo>
                  <a:cubicBezTo>
                    <a:pt x="5" y="1598"/>
                    <a:pt x="0" y="1612"/>
                    <a:pt x="0" y="1622"/>
                  </a:cubicBezTo>
                  <a:cubicBezTo>
                    <a:pt x="0" y="1630"/>
                    <a:pt x="0" y="1630"/>
                    <a:pt x="0" y="1630"/>
                  </a:cubicBezTo>
                  <a:cubicBezTo>
                    <a:pt x="0" y="1640"/>
                    <a:pt x="8" y="1649"/>
                    <a:pt x="18" y="1649"/>
                  </a:cubicBezTo>
                  <a:cubicBezTo>
                    <a:pt x="676" y="1649"/>
                    <a:pt x="676" y="1649"/>
                    <a:pt x="676" y="1649"/>
                  </a:cubicBezTo>
                  <a:cubicBezTo>
                    <a:pt x="686" y="1649"/>
                    <a:pt x="694" y="1640"/>
                    <a:pt x="694" y="1630"/>
                  </a:cubicBezTo>
                  <a:cubicBezTo>
                    <a:pt x="694" y="1622"/>
                    <a:pt x="694" y="1622"/>
                    <a:pt x="694" y="1622"/>
                  </a:cubicBezTo>
                  <a:cubicBezTo>
                    <a:pt x="694" y="1612"/>
                    <a:pt x="689" y="1598"/>
                    <a:pt x="683" y="1590"/>
                  </a:cubicBezTo>
                  <a:lnTo>
                    <a:pt x="596" y="1488"/>
                  </a:lnTo>
                  <a:close/>
                </a:path>
              </a:pathLst>
            </a:custGeom>
            <a:solidFill>
              <a:srgbClr val="595959"/>
            </a:solidFill>
            <a:ln>
              <a:noFill/>
            </a:ln>
          </p:spPr>
          <p:txBody>
            <a:bodyPr vert="horz" wrap="square" lIns="91440" tIns="45720" rIns="91440" bIns="45720" numCol="1" anchor="t" anchorCtr="0" compatLnSpc="1">
              <a:prstTxWarp prst="textNoShape">
                <a:avLst/>
              </a:prstTxWarp>
            </a:bodyPr>
            <a:lstStyle/>
            <a:p>
              <a:endParaRPr lang="en-US" sz="1600"/>
            </a:p>
          </p:txBody>
        </p:sp>
        <p:sp>
          <p:nvSpPr>
            <p:cNvPr id="7" name="Freeform 86"/>
            <p:cNvSpPr>
              <a:spLocks noEditPoints="1"/>
            </p:cNvSpPr>
            <p:nvPr/>
          </p:nvSpPr>
          <p:spPr bwMode="black">
            <a:xfrm>
              <a:off x="3422650" y="3873500"/>
              <a:ext cx="168275" cy="142875"/>
            </a:xfrm>
            <a:custGeom>
              <a:avLst/>
              <a:gdLst>
                <a:gd name="T0" fmla="*/ 682 w 694"/>
                <a:gd name="T1" fmla="*/ 58 h 588"/>
                <a:gd name="T2" fmla="*/ 694 w 694"/>
                <a:gd name="T3" fmla="*/ 26 h 588"/>
                <a:gd name="T4" fmla="*/ 694 w 694"/>
                <a:gd name="T5" fmla="*/ 18 h 588"/>
                <a:gd name="T6" fmla="*/ 676 w 694"/>
                <a:gd name="T7" fmla="*/ 0 h 588"/>
                <a:gd name="T8" fmla="*/ 18 w 694"/>
                <a:gd name="T9" fmla="*/ 0 h 588"/>
                <a:gd name="T10" fmla="*/ 0 w 694"/>
                <a:gd name="T11" fmla="*/ 18 h 588"/>
                <a:gd name="T12" fmla="*/ 0 w 694"/>
                <a:gd name="T13" fmla="*/ 26 h 588"/>
                <a:gd name="T14" fmla="*/ 11 w 694"/>
                <a:gd name="T15" fmla="*/ 58 h 588"/>
                <a:gd name="T16" fmla="*/ 98 w 694"/>
                <a:gd name="T17" fmla="*/ 160 h 588"/>
                <a:gd name="T18" fmla="*/ 128 w 694"/>
                <a:gd name="T19" fmla="*/ 174 h 588"/>
                <a:gd name="T20" fmla="*/ 565 w 694"/>
                <a:gd name="T21" fmla="*/ 174 h 588"/>
                <a:gd name="T22" fmla="*/ 595 w 694"/>
                <a:gd name="T23" fmla="*/ 160 h 588"/>
                <a:gd name="T24" fmla="*/ 682 w 694"/>
                <a:gd name="T25" fmla="*/ 58 h 588"/>
                <a:gd name="T26" fmla="*/ 387 w 694"/>
                <a:gd name="T27" fmla="*/ 588 h 588"/>
                <a:gd name="T28" fmla="*/ 387 w 694"/>
                <a:gd name="T29" fmla="*/ 579 h 588"/>
                <a:gd name="T30" fmla="*/ 518 w 694"/>
                <a:gd name="T31" fmla="*/ 579 h 588"/>
                <a:gd name="T32" fmla="*/ 591 w 694"/>
                <a:gd name="T33" fmla="*/ 507 h 588"/>
                <a:gd name="T34" fmla="*/ 591 w 694"/>
                <a:gd name="T35" fmla="*/ 272 h 588"/>
                <a:gd name="T36" fmla="*/ 518 w 694"/>
                <a:gd name="T37" fmla="*/ 199 h 588"/>
                <a:gd name="T38" fmla="*/ 175 w 694"/>
                <a:gd name="T39" fmla="*/ 199 h 588"/>
                <a:gd name="T40" fmla="*/ 103 w 694"/>
                <a:gd name="T41" fmla="*/ 272 h 588"/>
                <a:gd name="T42" fmla="*/ 103 w 694"/>
                <a:gd name="T43" fmla="*/ 507 h 588"/>
                <a:gd name="T44" fmla="*/ 175 w 694"/>
                <a:gd name="T45" fmla="*/ 579 h 588"/>
                <a:gd name="T46" fmla="*/ 307 w 694"/>
                <a:gd name="T47" fmla="*/ 579 h 588"/>
                <a:gd name="T48" fmla="*/ 307 w 694"/>
                <a:gd name="T49" fmla="*/ 588 h 588"/>
                <a:gd name="T50" fmla="*/ 387 w 694"/>
                <a:gd name="T51" fmla="*/ 588 h 588"/>
                <a:gd name="T52" fmla="*/ 175 w 694"/>
                <a:gd name="T53" fmla="*/ 537 h 588"/>
                <a:gd name="T54" fmla="*/ 145 w 694"/>
                <a:gd name="T55" fmla="*/ 507 h 588"/>
                <a:gd name="T56" fmla="*/ 145 w 694"/>
                <a:gd name="T57" fmla="*/ 272 h 588"/>
                <a:gd name="T58" fmla="*/ 175 w 694"/>
                <a:gd name="T59" fmla="*/ 242 h 588"/>
                <a:gd name="T60" fmla="*/ 518 w 694"/>
                <a:gd name="T61" fmla="*/ 242 h 588"/>
                <a:gd name="T62" fmla="*/ 549 w 694"/>
                <a:gd name="T63" fmla="*/ 272 h 588"/>
                <a:gd name="T64" fmla="*/ 549 w 694"/>
                <a:gd name="T65" fmla="*/ 507 h 588"/>
                <a:gd name="T66" fmla="*/ 518 w 694"/>
                <a:gd name="T67" fmla="*/ 537 h 588"/>
                <a:gd name="T68" fmla="*/ 175 w 694"/>
                <a:gd name="T69" fmla="*/ 537 h 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94" h="588">
                  <a:moveTo>
                    <a:pt x="682" y="58"/>
                  </a:moveTo>
                  <a:cubicBezTo>
                    <a:pt x="689" y="51"/>
                    <a:pt x="694" y="36"/>
                    <a:pt x="694" y="26"/>
                  </a:cubicBezTo>
                  <a:cubicBezTo>
                    <a:pt x="694" y="18"/>
                    <a:pt x="694" y="18"/>
                    <a:pt x="694" y="18"/>
                  </a:cubicBezTo>
                  <a:cubicBezTo>
                    <a:pt x="694" y="8"/>
                    <a:pt x="686" y="0"/>
                    <a:pt x="676" y="0"/>
                  </a:cubicBezTo>
                  <a:cubicBezTo>
                    <a:pt x="18" y="0"/>
                    <a:pt x="18" y="0"/>
                    <a:pt x="18" y="0"/>
                  </a:cubicBezTo>
                  <a:cubicBezTo>
                    <a:pt x="8" y="0"/>
                    <a:pt x="0" y="8"/>
                    <a:pt x="0" y="18"/>
                  </a:cubicBezTo>
                  <a:cubicBezTo>
                    <a:pt x="0" y="26"/>
                    <a:pt x="0" y="26"/>
                    <a:pt x="0" y="26"/>
                  </a:cubicBezTo>
                  <a:cubicBezTo>
                    <a:pt x="0" y="36"/>
                    <a:pt x="5" y="51"/>
                    <a:pt x="11" y="58"/>
                  </a:cubicBezTo>
                  <a:cubicBezTo>
                    <a:pt x="98" y="160"/>
                    <a:pt x="98" y="160"/>
                    <a:pt x="98" y="160"/>
                  </a:cubicBezTo>
                  <a:cubicBezTo>
                    <a:pt x="105" y="168"/>
                    <a:pt x="118" y="174"/>
                    <a:pt x="128" y="174"/>
                  </a:cubicBezTo>
                  <a:cubicBezTo>
                    <a:pt x="565" y="174"/>
                    <a:pt x="565" y="174"/>
                    <a:pt x="565" y="174"/>
                  </a:cubicBezTo>
                  <a:cubicBezTo>
                    <a:pt x="575" y="174"/>
                    <a:pt x="589" y="168"/>
                    <a:pt x="595" y="160"/>
                  </a:cubicBezTo>
                  <a:lnTo>
                    <a:pt x="682" y="58"/>
                  </a:lnTo>
                  <a:close/>
                  <a:moveTo>
                    <a:pt x="387" y="588"/>
                  </a:moveTo>
                  <a:cubicBezTo>
                    <a:pt x="387" y="582"/>
                    <a:pt x="387" y="579"/>
                    <a:pt x="387" y="579"/>
                  </a:cubicBezTo>
                  <a:cubicBezTo>
                    <a:pt x="518" y="579"/>
                    <a:pt x="518" y="579"/>
                    <a:pt x="518" y="579"/>
                  </a:cubicBezTo>
                  <a:cubicBezTo>
                    <a:pt x="558" y="579"/>
                    <a:pt x="591" y="547"/>
                    <a:pt x="591" y="507"/>
                  </a:cubicBezTo>
                  <a:cubicBezTo>
                    <a:pt x="591" y="272"/>
                    <a:pt x="591" y="272"/>
                    <a:pt x="591" y="272"/>
                  </a:cubicBezTo>
                  <a:cubicBezTo>
                    <a:pt x="591" y="232"/>
                    <a:pt x="558" y="199"/>
                    <a:pt x="518" y="199"/>
                  </a:cubicBezTo>
                  <a:cubicBezTo>
                    <a:pt x="175" y="199"/>
                    <a:pt x="175" y="199"/>
                    <a:pt x="175" y="199"/>
                  </a:cubicBezTo>
                  <a:cubicBezTo>
                    <a:pt x="135" y="199"/>
                    <a:pt x="103" y="232"/>
                    <a:pt x="103" y="272"/>
                  </a:cubicBezTo>
                  <a:cubicBezTo>
                    <a:pt x="103" y="507"/>
                    <a:pt x="103" y="507"/>
                    <a:pt x="103" y="507"/>
                  </a:cubicBezTo>
                  <a:cubicBezTo>
                    <a:pt x="103" y="547"/>
                    <a:pt x="135" y="579"/>
                    <a:pt x="175" y="579"/>
                  </a:cubicBezTo>
                  <a:cubicBezTo>
                    <a:pt x="307" y="579"/>
                    <a:pt x="307" y="579"/>
                    <a:pt x="307" y="579"/>
                  </a:cubicBezTo>
                  <a:cubicBezTo>
                    <a:pt x="307" y="579"/>
                    <a:pt x="307" y="582"/>
                    <a:pt x="307" y="588"/>
                  </a:cubicBezTo>
                  <a:lnTo>
                    <a:pt x="387" y="588"/>
                  </a:lnTo>
                  <a:close/>
                  <a:moveTo>
                    <a:pt x="175" y="537"/>
                  </a:moveTo>
                  <a:cubicBezTo>
                    <a:pt x="159" y="537"/>
                    <a:pt x="145" y="523"/>
                    <a:pt x="145" y="507"/>
                  </a:cubicBezTo>
                  <a:cubicBezTo>
                    <a:pt x="145" y="272"/>
                    <a:pt x="145" y="272"/>
                    <a:pt x="145" y="272"/>
                  </a:cubicBezTo>
                  <a:cubicBezTo>
                    <a:pt x="145" y="255"/>
                    <a:pt x="159" y="242"/>
                    <a:pt x="175" y="242"/>
                  </a:cubicBezTo>
                  <a:cubicBezTo>
                    <a:pt x="518" y="242"/>
                    <a:pt x="518" y="242"/>
                    <a:pt x="518" y="242"/>
                  </a:cubicBezTo>
                  <a:cubicBezTo>
                    <a:pt x="535" y="242"/>
                    <a:pt x="549" y="255"/>
                    <a:pt x="549" y="272"/>
                  </a:cubicBezTo>
                  <a:cubicBezTo>
                    <a:pt x="549" y="507"/>
                    <a:pt x="549" y="507"/>
                    <a:pt x="549" y="507"/>
                  </a:cubicBezTo>
                  <a:cubicBezTo>
                    <a:pt x="549" y="523"/>
                    <a:pt x="535" y="537"/>
                    <a:pt x="518" y="537"/>
                  </a:cubicBezTo>
                  <a:lnTo>
                    <a:pt x="175" y="537"/>
                  </a:lnTo>
                  <a:close/>
                </a:path>
              </a:pathLst>
            </a:custGeom>
            <a:solidFill>
              <a:srgbClr val="595959"/>
            </a:solidFill>
            <a:ln>
              <a:noFill/>
            </a:ln>
          </p:spPr>
          <p:txBody>
            <a:bodyPr vert="horz" wrap="square" lIns="91440" tIns="45720" rIns="91440" bIns="45720" numCol="1" anchor="t" anchorCtr="0" compatLnSpc="1">
              <a:prstTxWarp prst="textNoShape">
                <a:avLst/>
              </a:prstTxWarp>
            </a:bodyPr>
            <a:lstStyle/>
            <a:p>
              <a:endParaRPr lang="en-US" sz="1600"/>
            </a:p>
          </p:txBody>
        </p:sp>
      </p:grpSp>
    </p:spTree>
    <p:extLst>
      <p:ext uri="{BB962C8B-B14F-4D97-AF65-F5344CB8AC3E}">
        <p14:creationId xmlns:p14="http://schemas.microsoft.com/office/powerpoint/2010/main" val="2820988376"/>
      </p:ext>
    </p:extLst>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1877391606"/>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46106" name="think-cell Slide" r:id="rId6" imgW="270" imgH="270" progId="TCLayout.ActiveDocument.1">
                  <p:embed/>
                </p:oleObj>
              </mc:Choice>
              <mc:Fallback>
                <p:oleObj name="think-cell Slide" r:id="rId6" imgW="270" imgH="270" progId="TCLayout.ActiveDocument.1">
                  <p:embed/>
                  <p:pic>
                    <p:nvPicPr>
                      <p:cNvPr id="0" name=""/>
                      <p:cNvPicPr/>
                      <p:nvPr/>
                    </p:nvPicPr>
                    <p:blipFill>
                      <a:blip r:embed="rId7"/>
                      <a:stretch>
                        <a:fillRect/>
                      </a:stretch>
                    </p:blipFill>
                    <p:spPr>
                      <a:xfrm>
                        <a:off x="0" y="0"/>
                        <a:ext cx="158750" cy="158750"/>
                      </a:xfrm>
                      <a:prstGeom prst="rect">
                        <a:avLst/>
                      </a:prstGeom>
                    </p:spPr>
                  </p:pic>
                </p:oleObj>
              </mc:Fallback>
            </mc:AlternateContent>
          </a:graphicData>
        </a:graphic>
      </p:graphicFrame>
      <p:sp>
        <p:nvSpPr>
          <p:cNvPr id="4" name="Text Placeholder 3"/>
          <p:cNvSpPr>
            <a:spLocks noGrp="1"/>
          </p:cNvSpPr>
          <p:nvPr>
            <p:ph type="body" sz="quarter" idx="10"/>
            <p:custDataLst>
              <p:tags r:id="rId3"/>
            </p:custDataLst>
          </p:nvPr>
        </p:nvSpPr>
        <p:spPr/>
        <p:txBody>
          <a:bodyPr/>
          <a:lstStyle/>
          <a:p>
            <a:r>
              <a:rPr lang="en-US" dirty="0" smtClean="0">
                <a:cs typeface="Segoe UI"/>
              </a:rPr>
              <a:t>Scale</a:t>
            </a:r>
            <a:endParaRPr lang="en-US" dirty="0">
              <a:cs typeface="Segoe UI"/>
            </a:endParaRPr>
          </a:p>
        </p:txBody>
      </p:sp>
    </p:spTree>
    <p:extLst>
      <p:ext uri="{BB962C8B-B14F-4D97-AF65-F5344CB8AC3E}">
        <p14:creationId xmlns:p14="http://schemas.microsoft.com/office/powerpoint/2010/main" val="4262360370"/>
      </p:ext>
    </p:extLst>
  </p:cSld>
  <p:clrMapOvr>
    <a:masterClrMapping/>
  </p:clrMapOvr>
  <p:transition>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4091675876"/>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47133" name="think-cell Slide" r:id="rId7" imgW="270" imgH="270" progId="TCLayout.ActiveDocument.1">
                  <p:embed/>
                </p:oleObj>
              </mc:Choice>
              <mc:Fallback>
                <p:oleObj name="think-cell Slide" r:id="rId7" imgW="270" imgH="270" progId="TCLayout.ActiveDocument.1">
                  <p:embed/>
                  <p:pic>
                    <p:nvPicPr>
                      <p:cNvPr id="0" name=""/>
                      <p:cNvPicPr/>
                      <p:nvPr/>
                    </p:nvPicPr>
                    <p:blipFill>
                      <a:blip r:embed="rId8"/>
                      <a:stretch>
                        <a:fillRect/>
                      </a:stretch>
                    </p:blipFill>
                    <p:spPr>
                      <a:xfrm>
                        <a:off x="0" y="0"/>
                        <a:ext cx="158750" cy="158750"/>
                      </a:xfrm>
                      <a:prstGeom prst="rect">
                        <a:avLst/>
                      </a:prstGeom>
                    </p:spPr>
                  </p:pic>
                </p:oleObj>
              </mc:Fallback>
            </mc:AlternateContent>
          </a:graphicData>
        </a:graphic>
      </p:graphicFrame>
      <p:sp>
        <p:nvSpPr>
          <p:cNvPr id="3" name="Title 2"/>
          <p:cNvSpPr>
            <a:spLocks noGrp="1"/>
          </p:cNvSpPr>
          <p:nvPr>
            <p:ph type="title"/>
            <p:custDataLst>
              <p:tags r:id="rId3"/>
            </p:custDataLst>
          </p:nvPr>
        </p:nvSpPr>
        <p:spPr/>
        <p:txBody>
          <a:bodyPr/>
          <a:lstStyle/>
          <a:p>
            <a:r>
              <a:rPr lang="en-US" smtClean="0"/>
              <a:t>Decoupled Systems</a:t>
            </a:r>
            <a:endParaRPr lang="en-US" dirty="0"/>
          </a:p>
        </p:txBody>
      </p:sp>
      <p:sp>
        <p:nvSpPr>
          <p:cNvPr id="4" name="Content Placeholder 3"/>
          <p:cNvSpPr>
            <a:spLocks noGrp="1"/>
          </p:cNvSpPr>
          <p:nvPr>
            <p:ph type="body" sz="quarter" idx="10"/>
            <p:custDataLst>
              <p:tags r:id="rId4"/>
            </p:custDataLst>
          </p:nvPr>
        </p:nvSpPr>
        <p:spPr/>
        <p:txBody>
          <a:bodyPr/>
          <a:lstStyle/>
          <a:p>
            <a:r>
              <a:rPr lang="en-US" dirty="0" smtClean="0"/>
              <a:t>Many Independent Systems</a:t>
            </a:r>
          </a:p>
          <a:p>
            <a:r>
              <a:rPr lang="en-US" dirty="0" smtClean="0"/>
              <a:t>Scale parts not the entire application</a:t>
            </a:r>
          </a:p>
          <a:p>
            <a:r>
              <a:rPr lang="en-US" dirty="0" smtClean="0"/>
              <a:t>Rely on cloud services</a:t>
            </a:r>
            <a:endParaRPr lang="en-US" dirty="0"/>
          </a:p>
        </p:txBody>
      </p:sp>
      <p:sp>
        <p:nvSpPr>
          <p:cNvPr id="7" name="Freeform 83"/>
          <p:cNvSpPr>
            <a:spLocks noEditPoints="1"/>
          </p:cNvSpPr>
          <p:nvPr/>
        </p:nvSpPr>
        <p:spPr bwMode="black">
          <a:xfrm>
            <a:off x="8870609" y="3302757"/>
            <a:ext cx="2805454" cy="2961518"/>
          </a:xfrm>
          <a:custGeom>
            <a:avLst/>
            <a:gdLst>
              <a:gd name="T0" fmla="*/ 502 w 2107"/>
              <a:gd name="T1" fmla="*/ 1162 h 2221"/>
              <a:gd name="T2" fmla="*/ 239 w 2107"/>
              <a:gd name="T3" fmla="*/ 2072 h 2221"/>
              <a:gd name="T4" fmla="*/ 1587 w 2107"/>
              <a:gd name="T5" fmla="*/ 1800 h 2221"/>
              <a:gd name="T6" fmla="*/ 1487 w 2107"/>
              <a:gd name="T7" fmla="*/ 1835 h 2221"/>
              <a:gd name="T8" fmla="*/ 1579 w 2107"/>
              <a:gd name="T9" fmla="*/ 1870 h 2221"/>
              <a:gd name="T10" fmla="*/ 1470 w 2107"/>
              <a:gd name="T11" fmla="*/ 1847 h 2221"/>
              <a:gd name="T12" fmla="*/ 983 w 2107"/>
              <a:gd name="T13" fmla="*/ 1837 h 2221"/>
              <a:gd name="T14" fmla="*/ 1062 w 2107"/>
              <a:gd name="T15" fmla="*/ 1872 h 2221"/>
              <a:gd name="T16" fmla="*/ 956 w 2107"/>
              <a:gd name="T17" fmla="*/ 1951 h 2221"/>
              <a:gd name="T18" fmla="*/ 1046 w 2107"/>
              <a:gd name="T19" fmla="*/ 1970 h 2221"/>
              <a:gd name="T20" fmla="*/ 820 w 2107"/>
              <a:gd name="T21" fmla="*/ 1872 h 2221"/>
              <a:gd name="T22" fmla="*/ 899 w 2107"/>
              <a:gd name="T23" fmla="*/ 1836 h 2221"/>
              <a:gd name="T24" fmla="*/ 841 w 2107"/>
              <a:gd name="T25" fmla="*/ 1886 h 2221"/>
              <a:gd name="T26" fmla="*/ 905 w 2107"/>
              <a:gd name="T27" fmla="*/ 1920 h 2221"/>
              <a:gd name="T28" fmla="*/ 882 w 2107"/>
              <a:gd name="T29" fmla="*/ 1971 h 2221"/>
              <a:gd name="T30" fmla="*/ 687 w 2107"/>
              <a:gd name="T31" fmla="*/ 1847 h 2221"/>
              <a:gd name="T32" fmla="*/ 780 w 2107"/>
              <a:gd name="T33" fmla="*/ 1844 h 2221"/>
              <a:gd name="T34" fmla="*/ 760 w 2107"/>
              <a:gd name="T35" fmla="*/ 1882 h 2221"/>
              <a:gd name="T36" fmla="*/ 703 w 2107"/>
              <a:gd name="T37" fmla="*/ 1912 h 2221"/>
              <a:gd name="T38" fmla="*/ 682 w 2107"/>
              <a:gd name="T39" fmla="*/ 1972 h 2221"/>
              <a:gd name="T40" fmla="*/ 647 w 2107"/>
              <a:gd name="T41" fmla="*/ 1928 h 2221"/>
              <a:gd name="T42" fmla="*/ 631 w 2107"/>
              <a:gd name="T43" fmla="*/ 1862 h 2221"/>
              <a:gd name="T44" fmla="*/ 545 w 2107"/>
              <a:gd name="T45" fmla="*/ 2017 h 2221"/>
              <a:gd name="T46" fmla="*/ 416 w 2107"/>
              <a:gd name="T47" fmla="*/ 2078 h 2221"/>
              <a:gd name="T48" fmla="*/ 435 w 2107"/>
              <a:gd name="T49" fmla="*/ 2014 h 2221"/>
              <a:gd name="T50" fmla="*/ 538 w 2107"/>
              <a:gd name="T51" fmla="*/ 2006 h 2221"/>
              <a:gd name="T52" fmla="*/ 520 w 2107"/>
              <a:gd name="T53" fmla="*/ 1973 h 2221"/>
              <a:gd name="T54" fmla="*/ 490 w 2107"/>
              <a:gd name="T55" fmla="*/ 1930 h 2221"/>
              <a:gd name="T56" fmla="*/ 587 w 2107"/>
              <a:gd name="T57" fmla="*/ 1913 h 2221"/>
              <a:gd name="T58" fmla="*/ 1055 w 2107"/>
              <a:gd name="T59" fmla="*/ 2071 h 2221"/>
              <a:gd name="T60" fmla="*/ 605 w 2107"/>
              <a:gd name="T61" fmla="*/ 2078 h 2221"/>
              <a:gd name="T62" fmla="*/ 613 w 2107"/>
              <a:gd name="T63" fmla="*/ 2010 h 2221"/>
              <a:gd name="T64" fmla="*/ 1046 w 2107"/>
              <a:gd name="T65" fmla="*/ 2003 h 2221"/>
              <a:gd name="T66" fmla="*/ 1113 w 2107"/>
              <a:gd name="T67" fmla="*/ 1877 h 2221"/>
              <a:gd name="T68" fmla="*/ 1176 w 2107"/>
              <a:gd name="T69" fmla="*/ 1835 h 2221"/>
              <a:gd name="T70" fmla="*/ 1137 w 2107"/>
              <a:gd name="T71" fmla="*/ 1885 h 2221"/>
              <a:gd name="T72" fmla="*/ 1115 w 2107"/>
              <a:gd name="T73" fmla="*/ 1926 h 2221"/>
              <a:gd name="T74" fmla="*/ 1215 w 2107"/>
              <a:gd name="T75" fmla="*/ 1968 h 2221"/>
              <a:gd name="T76" fmla="*/ 1135 w 2107"/>
              <a:gd name="T77" fmla="*/ 1970 h 2221"/>
              <a:gd name="T78" fmla="*/ 1146 w 2107"/>
              <a:gd name="T79" fmla="*/ 2075 h 2221"/>
              <a:gd name="T80" fmla="*/ 1122 w 2107"/>
              <a:gd name="T81" fmla="*/ 2019 h 2221"/>
              <a:gd name="T82" fmla="*/ 1139 w 2107"/>
              <a:gd name="T83" fmla="*/ 2003 h 2221"/>
              <a:gd name="T84" fmla="*/ 1217 w 2107"/>
              <a:gd name="T85" fmla="*/ 2003 h 2221"/>
              <a:gd name="T86" fmla="*/ 1337 w 2107"/>
              <a:gd name="T87" fmla="*/ 1868 h 2221"/>
              <a:gd name="T88" fmla="*/ 1411 w 2107"/>
              <a:gd name="T89" fmla="*/ 1838 h 2221"/>
              <a:gd name="T90" fmla="*/ 1425 w 2107"/>
              <a:gd name="T91" fmla="*/ 1883 h 2221"/>
              <a:gd name="T92" fmla="*/ 1359 w 2107"/>
              <a:gd name="T93" fmla="*/ 1927 h 2221"/>
              <a:gd name="T94" fmla="*/ 1476 w 2107"/>
              <a:gd name="T95" fmla="*/ 1956 h 2221"/>
              <a:gd name="T96" fmla="*/ 1461 w 2107"/>
              <a:gd name="T97" fmla="*/ 1970 h 2221"/>
              <a:gd name="T98" fmla="*/ 1511 w 2107"/>
              <a:gd name="T99" fmla="*/ 2075 h 2221"/>
              <a:gd name="T100" fmla="*/ 1393 w 2107"/>
              <a:gd name="T101" fmla="*/ 2019 h 2221"/>
              <a:gd name="T102" fmla="*/ 1475 w 2107"/>
              <a:gd name="T103" fmla="*/ 2001 h 2221"/>
              <a:gd name="T104" fmla="*/ 1681 w 2107"/>
              <a:gd name="T105" fmla="*/ 2018 h 2221"/>
              <a:gd name="T106" fmla="*/ 1623 w 2107"/>
              <a:gd name="T107" fmla="*/ 2075 h 2221"/>
              <a:gd name="T108" fmla="*/ 1639 w 2107"/>
              <a:gd name="T109" fmla="*/ 2000 h 2221"/>
              <a:gd name="T110" fmla="*/ 1630 w 2107"/>
              <a:gd name="T111" fmla="*/ 1969 h 2221"/>
              <a:gd name="T112" fmla="*/ 1532 w 2107"/>
              <a:gd name="T113" fmla="*/ 1910 h 2221"/>
              <a:gd name="T114" fmla="*/ 933 w 2107"/>
              <a:gd name="T115" fmla="*/ 1308 h 2221"/>
              <a:gd name="T116" fmla="*/ 9 w 2107"/>
              <a:gd name="T117" fmla="*/ 909 h 2221"/>
              <a:gd name="T118" fmla="*/ 413 w 2107"/>
              <a:gd name="T119" fmla="*/ 386 h 2221"/>
              <a:gd name="T120" fmla="*/ 1700 w 2107"/>
              <a:gd name="T121" fmla="*/ 556 h 2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107" h="2221">
                <a:moveTo>
                  <a:pt x="2107" y="809"/>
                </a:moveTo>
                <a:cubicBezTo>
                  <a:pt x="2106" y="786"/>
                  <a:pt x="2103" y="764"/>
                  <a:pt x="2098" y="742"/>
                </a:cubicBezTo>
                <a:cubicBezTo>
                  <a:pt x="2098" y="745"/>
                  <a:pt x="2098" y="747"/>
                  <a:pt x="2098" y="749"/>
                </a:cubicBezTo>
                <a:cubicBezTo>
                  <a:pt x="2096" y="810"/>
                  <a:pt x="2076" y="869"/>
                  <a:pt x="2040" y="926"/>
                </a:cubicBezTo>
                <a:cubicBezTo>
                  <a:pt x="2018" y="961"/>
                  <a:pt x="1988" y="995"/>
                  <a:pt x="1953" y="1027"/>
                </a:cubicBezTo>
                <a:cubicBezTo>
                  <a:pt x="1918" y="1064"/>
                  <a:pt x="1873" y="1098"/>
                  <a:pt x="1819" y="1131"/>
                </a:cubicBezTo>
                <a:cubicBezTo>
                  <a:pt x="1777" y="1156"/>
                  <a:pt x="1731" y="1178"/>
                  <a:pt x="1682" y="1198"/>
                </a:cubicBezTo>
                <a:cubicBezTo>
                  <a:pt x="1682" y="1061"/>
                  <a:pt x="1682" y="1061"/>
                  <a:pt x="1682" y="1061"/>
                </a:cubicBezTo>
                <a:cubicBezTo>
                  <a:pt x="1682" y="1059"/>
                  <a:pt x="1682" y="1058"/>
                  <a:pt x="1682" y="1056"/>
                </a:cubicBezTo>
                <a:cubicBezTo>
                  <a:pt x="1680" y="988"/>
                  <a:pt x="1624" y="933"/>
                  <a:pt x="1554" y="933"/>
                </a:cubicBezTo>
                <a:cubicBezTo>
                  <a:pt x="555" y="933"/>
                  <a:pt x="555" y="933"/>
                  <a:pt x="555" y="933"/>
                </a:cubicBezTo>
                <a:cubicBezTo>
                  <a:pt x="484" y="933"/>
                  <a:pt x="426" y="990"/>
                  <a:pt x="426" y="1061"/>
                </a:cubicBezTo>
                <a:cubicBezTo>
                  <a:pt x="426" y="1141"/>
                  <a:pt x="426" y="1141"/>
                  <a:pt x="426" y="1141"/>
                </a:cubicBezTo>
                <a:cubicBezTo>
                  <a:pt x="430" y="1142"/>
                  <a:pt x="430" y="1142"/>
                  <a:pt x="430" y="1142"/>
                </a:cubicBezTo>
                <a:cubicBezTo>
                  <a:pt x="430" y="1143"/>
                  <a:pt x="459" y="1152"/>
                  <a:pt x="502" y="1162"/>
                </a:cubicBezTo>
                <a:cubicBezTo>
                  <a:pt x="502" y="1069"/>
                  <a:pt x="502" y="1069"/>
                  <a:pt x="502" y="1069"/>
                </a:cubicBezTo>
                <a:cubicBezTo>
                  <a:pt x="502" y="1032"/>
                  <a:pt x="531" y="1003"/>
                  <a:pt x="568" y="1003"/>
                </a:cubicBezTo>
                <a:cubicBezTo>
                  <a:pt x="1541" y="1003"/>
                  <a:pt x="1541" y="1003"/>
                  <a:pt x="1541" y="1003"/>
                </a:cubicBezTo>
                <a:cubicBezTo>
                  <a:pt x="1577" y="1003"/>
                  <a:pt x="1607" y="1032"/>
                  <a:pt x="1607" y="1069"/>
                </a:cubicBezTo>
                <a:cubicBezTo>
                  <a:pt x="1607" y="1668"/>
                  <a:pt x="1607" y="1668"/>
                  <a:pt x="1607" y="1668"/>
                </a:cubicBezTo>
                <a:cubicBezTo>
                  <a:pt x="1607" y="1704"/>
                  <a:pt x="1577" y="1734"/>
                  <a:pt x="1541" y="1734"/>
                </a:cubicBezTo>
                <a:cubicBezTo>
                  <a:pt x="568" y="1734"/>
                  <a:pt x="568" y="1734"/>
                  <a:pt x="568" y="1734"/>
                </a:cubicBezTo>
                <a:cubicBezTo>
                  <a:pt x="531" y="1734"/>
                  <a:pt x="502" y="1704"/>
                  <a:pt x="502" y="1668"/>
                </a:cubicBezTo>
                <a:cubicBezTo>
                  <a:pt x="502" y="1541"/>
                  <a:pt x="502" y="1541"/>
                  <a:pt x="502" y="1541"/>
                </a:cubicBezTo>
                <a:cubicBezTo>
                  <a:pt x="476" y="1535"/>
                  <a:pt x="451" y="1528"/>
                  <a:pt x="426" y="1520"/>
                </a:cubicBezTo>
                <a:cubicBezTo>
                  <a:pt x="426" y="1676"/>
                  <a:pt x="426" y="1676"/>
                  <a:pt x="426" y="1676"/>
                </a:cubicBezTo>
                <a:cubicBezTo>
                  <a:pt x="426" y="1736"/>
                  <a:pt x="467" y="1786"/>
                  <a:pt x="523" y="1800"/>
                </a:cubicBezTo>
                <a:cubicBezTo>
                  <a:pt x="491" y="1802"/>
                  <a:pt x="456" y="1813"/>
                  <a:pt x="435" y="1837"/>
                </a:cubicBezTo>
                <a:cubicBezTo>
                  <a:pt x="419" y="1857"/>
                  <a:pt x="403" y="1876"/>
                  <a:pt x="387" y="1895"/>
                </a:cubicBezTo>
                <a:cubicBezTo>
                  <a:pt x="337" y="1954"/>
                  <a:pt x="288" y="2013"/>
                  <a:pt x="239" y="2072"/>
                </a:cubicBezTo>
                <a:cubicBezTo>
                  <a:pt x="227" y="2086"/>
                  <a:pt x="203" y="2107"/>
                  <a:pt x="203" y="2127"/>
                </a:cubicBezTo>
                <a:cubicBezTo>
                  <a:pt x="203" y="2183"/>
                  <a:pt x="203" y="2183"/>
                  <a:pt x="203" y="2183"/>
                </a:cubicBezTo>
                <a:cubicBezTo>
                  <a:pt x="204" y="2190"/>
                  <a:pt x="206" y="2197"/>
                  <a:pt x="209" y="2202"/>
                </a:cubicBezTo>
                <a:cubicBezTo>
                  <a:pt x="222" y="2220"/>
                  <a:pt x="247" y="2221"/>
                  <a:pt x="267" y="2221"/>
                </a:cubicBezTo>
                <a:cubicBezTo>
                  <a:pt x="295" y="2221"/>
                  <a:pt x="1759" y="2221"/>
                  <a:pt x="1804" y="2221"/>
                </a:cubicBezTo>
                <a:cubicBezTo>
                  <a:pt x="1826" y="2221"/>
                  <a:pt x="1850" y="2219"/>
                  <a:pt x="1871" y="2214"/>
                </a:cubicBezTo>
                <a:cubicBezTo>
                  <a:pt x="1886" y="2211"/>
                  <a:pt x="1903" y="2203"/>
                  <a:pt x="1905" y="2186"/>
                </a:cubicBezTo>
                <a:cubicBezTo>
                  <a:pt x="1905" y="2126"/>
                  <a:pt x="1905" y="2126"/>
                  <a:pt x="1905" y="2126"/>
                </a:cubicBezTo>
                <a:cubicBezTo>
                  <a:pt x="1907" y="2113"/>
                  <a:pt x="1899" y="2100"/>
                  <a:pt x="1891" y="2091"/>
                </a:cubicBezTo>
                <a:cubicBezTo>
                  <a:pt x="1887" y="2086"/>
                  <a:pt x="1883" y="2081"/>
                  <a:pt x="1879" y="2077"/>
                </a:cubicBezTo>
                <a:cubicBezTo>
                  <a:pt x="1858" y="2052"/>
                  <a:pt x="1837" y="2027"/>
                  <a:pt x="1816" y="2003"/>
                </a:cubicBezTo>
                <a:cubicBezTo>
                  <a:pt x="1770" y="1948"/>
                  <a:pt x="1724" y="1894"/>
                  <a:pt x="1678" y="1840"/>
                </a:cubicBezTo>
                <a:cubicBezTo>
                  <a:pt x="1676" y="1837"/>
                  <a:pt x="1674" y="1834"/>
                  <a:pt x="1671" y="1832"/>
                </a:cubicBezTo>
                <a:cubicBezTo>
                  <a:pt x="1662" y="1820"/>
                  <a:pt x="1647" y="1813"/>
                  <a:pt x="1633" y="1809"/>
                </a:cubicBezTo>
                <a:cubicBezTo>
                  <a:pt x="1618" y="1804"/>
                  <a:pt x="1603" y="1801"/>
                  <a:pt x="1587" y="1800"/>
                </a:cubicBezTo>
                <a:cubicBezTo>
                  <a:pt x="1642" y="1785"/>
                  <a:pt x="1682" y="1735"/>
                  <a:pt x="1682" y="1676"/>
                </a:cubicBezTo>
                <a:cubicBezTo>
                  <a:pt x="1682" y="1462"/>
                  <a:pt x="1682" y="1462"/>
                  <a:pt x="1682" y="1462"/>
                </a:cubicBezTo>
                <a:cubicBezTo>
                  <a:pt x="1698" y="1455"/>
                  <a:pt x="1714" y="1448"/>
                  <a:pt x="1730" y="1441"/>
                </a:cubicBezTo>
                <a:cubicBezTo>
                  <a:pt x="1801" y="1408"/>
                  <a:pt x="1863" y="1368"/>
                  <a:pt x="1916" y="1325"/>
                </a:cubicBezTo>
                <a:cubicBezTo>
                  <a:pt x="1946" y="1300"/>
                  <a:pt x="1972" y="1273"/>
                  <a:pt x="1995" y="1246"/>
                </a:cubicBezTo>
                <a:cubicBezTo>
                  <a:pt x="2018" y="1218"/>
                  <a:pt x="2037" y="1187"/>
                  <a:pt x="2054" y="1154"/>
                </a:cubicBezTo>
                <a:cubicBezTo>
                  <a:pt x="2068" y="1124"/>
                  <a:pt x="2079" y="1090"/>
                  <a:pt x="2084" y="1054"/>
                </a:cubicBezTo>
                <a:cubicBezTo>
                  <a:pt x="2086" y="1040"/>
                  <a:pt x="2087" y="1026"/>
                  <a:pt x="2089" y="1013"/>
                </a:cubicBezTo>
                <a:cubicBezTo>
                  <a:pt x="2089" y="1008"/>
                  <a:pt x="2090" y="1003"/>
                  <a:pt x="2090" y="998"/>
                </a:cubicBezTo>
                <a:cubicBezTo>
                  <a:pt x="2102" y="877"/>
                  <a:pt x="2102" y="877"/>
                  <a:pt x="2102" y="877"/>
                </a:cubicBezTo>
                <a:cubicBezTo>
                  <a:pt x="2103" y="874"/>
                  <a:pt x="2103" y="870"/>
                  <a:pt x="2103" y="867"/>
                </a:cubicBezTo>
                <a:cubicBezTo>
                  <a:pt x="2105" y="848"/>
                  <a:pt x="2107" y="829"/>
                  <a:pt x="2107" y="809"/>
                </a:cubicBezTo>
                <a:close/>
                <a:moveTo>
                  <a:pt x="1474" y="1837"/>
                </a:moveTo>
                <a:cubicBezTo>
                  <a:pt x="1475" y="1836"/>
                  <a:pt x="1476" y="1836"/>
                  <a:pt x="1478" y="1836"/>
                </a:cubicBezTo>
                <a:cubicBezTo>
                  <a:pt x="1481" y="1835"/>
                  <a:pt x="1483" y="1835"/>
                  <a:pt x="1487" y="1835"/>
                </a:cubicBezTo>
                <a:cubicBezTo>
                  <a:pt x="1492" y="1835"/>
                  <a:pt x="1492" y="1835"/>
                  <a:pt x="1492" y="1835"/>
                </a:cubicBezTo>
                <a:cubicBezTo>
                  <a:pt x="1492" y="1835"/>
                  <a:pt x="1492" y="1835"/>
                  <a:pt x="1492" y="1835"/>
                </a:cubicBezTo>
                <a:cubicBezTo>
                  <a:pt x="1502" y="1835"/>
                  <a:pt x="1511" y="1835"/>
                  <a:pt x="1521" y="1835"/>
                </a:cubicBezTo>
                <a:cubicBezTo>
                  <a:pt x="1521" y="1835"/>
                  <a:pt x="1521" y="1835"/>
                  <a:pt x="1521" y="1835"/>
                </a:cubicBezTo>
                <a:cubicBezTo>
                  <a:pt x="1531" y="1835"/>
                  <a:pt x="1531" y="1835"/>
                  <a:pt x="1531" y="1835"/>
                </a:cubicBezTo>
                <a:cubicBezTo>
                  <a:pt x="1534" y="1834"/>
                  <a:pt x="1538" y="1835"/>
                  <a:pt x="1541" y="1835"/>
                </a:cubicBezTo>
                <a:cubicBezTo>
                  <a:pt x="1543" y="1836"/>
                  <a:pt x="1546" y="1836"/>
                  <a:pt x="1548" y="1837"/>
                </a:cubicBezTo>
                <a:cubicBezTo>
                  <a:pt x="1548" y="1837"/>
                  <a:pt x="1548" y="1837"/>
                  <a:pt x="1548" y="1837"/>
                </a:cubicBezTo>
                <a:cubicBezTo>
                  <a:pt x="1549" y="1837"/>
                  <a:pt x="1549" y="1838"/>
                  <a:pt x="1549" y="1838"/>
                </a:cubicBezTo>
                <a:cubicBezTo>
                  <a:pt x="1550" y="1838"/>
                  <a:pt x="1550" y="1838"/>
                  <a:pt x="1550" y="1838"/>
                </a:cubicBezTo>
                <a:cubicBezTo>
                  <a:pt x="1553" y="1839"/>
                  <a:pt x="1556" y="1840"/>
                  <a:pt x="1558" y="1842"/>
                </a:cubicBezTo>
                <a:cubicBezTo>
                  <a:pt x="1560" y="1843"/>
                  <a:pt x="1562" y="1845"/>
                  <a:pt x="1563" y="1847"/>
                </a:cubicBezTo>
                <a:cubicBezTo>
                  <a:pt x="1571" y="1858"/>
                  <a:pt x="1571" y="1858"/>
                  <a:pt x="1571" y="1858"/>
                </a:cubicBezTo>
                <a:cubicBezTo>
                  <a:pt x="1573" y="1861"/>
                  <a:pt x="1577" y="1865"/>
                  <a:pt x="1579" y="1870"/>
                </a:cubicBezTo>
                <a:cubicBezTo>
                  <a:pt x="1579" y="1870"/>
                  <a:pt x="1579" y="1870"/>
                  <a:pt x="1579" y="1870"/>
                </a:cubicBezTo>
                <a:cubicBezTo>
                  <a:pt x="1581" y="1872"/>
                  <a:pt x="1581" y="1874"/>
                  <a:pt x="1581" y="1876"/>
                </a:cubicBezTo>
                <a:cubicBezTo>
                  <a:pt x="1581" y="1877"/>
                  <a:pt x="1580" y="1878"/>
                  <a:pt x="1579" y="1879"/>
                </a:cubicBezTo>
                <a:cubicBezTo>
                  <a:pt x="1579" y="1879"/>
                  <a:pt x="1579" y="1880"/>
                  <a:pt x="1579" y="1880"/>
                </a:cubicBezTo>
                <a:cubicBezTo>
                  <a:pt x="1579" y="1880"/>
                  <a:pt x="1579" y="1880"/>
                  <a:pt x="1579" y="1880"/>
                </a:cubicBezTo>
                <a:cubicBezTo>
                  <a:pt x="1578" y="1880"/>
                  <a:pt x="1578" y="1880"/>
                  <a:pt x="1578" y="1880"/>
                </a:cubicBezTo>
                <a:cubicBezTo>
                  <a:pt x="1578" y="1880"/>
                  <a:pt x="1578" y="1881"/>
                  <a:pt x="1577" y="1881"/>
                </a:cubicBezTo>
                <a:cubicBezTo>
                  <a:pt x="1577" y="1881"/>
                  <a:pt x="1577" y="1881"/>
                  <a:pt x="1576" y="1881"/>
                </a:cubicBezTo>
                <a:cubicBezTo>
                  <a:pt x="1576" y="1881"/>
                  <a:pt x="1576" y="1882"/>
                  <a:pt x="1575" y="1882"/>
                </a:cubicBezTo>
                <a:cubicBezTo>
                  <a:pt x="1569" y="1885"/>
                  <a:pt x="1560" y="1884"/>
                  <a:pt x="1553" y="1884"/>
                </a:cubicBezTo>
                <a:cubicBezTo>
                  <a:pt x="1516" y="1884"/>
                  <a:pt x="1516" y="1884"/>
                  <a:pt x="1516" y="1884"/>
                </a:cubicBezTo>
                <a:cubicBezTo>
                  <a:pt x="1509" y="1884"/>
                  <a:pt x="1501" y="1883"/>
                  <a:pt x="1494" y="1879"/>
                </a:cubicBezTo>
                <a:cubicBezTo>
                  <a:pt x="1492" y="1878"/>
                  <a:pt x="1490" y="1877"/>
                  <a:pt x="1488" y="1876"/>
                </a:cubicBezTo>
                <a:cubicBezTo>
                  <a:pt x="1486" y="1874"/>
                  <a:pt x="1484" y="1872"/>
                  <a:pt x="1483" y="1871"/>
                </a:cubicBezTo>
                <a:cubicBezTo>
                  <a:pt x="1481" y="1868"/>
                  <a:pt x="1481" y="1868"/>
                  <a:pt x="1481" y="1868"/>
                </a:cubicBezTo>
                <a:cubicBezTo>
                  <a:pt x="1478" y="1861"/>
                  <a:pt x="1473" y="1854"/>
                  <a:pt x="1470" y="1847"/>
                </a:cubicBezTo>
                <a:cubicBezTo>
                  <a:pt x="1467" y="1842"/>
                  <a:pt x="1469" y="1839"/>
                  <a:pt x="1474" y="1837"/>
                </a:cubicBezTo>
                <a:close/>
                <a:moveTo>
                  <a:pt x="965" y="1871"/>
                </a:moveTo>
                <a:cubicBezTo>
                  <a:pt x="966" y="1869"/>
                  <a:pt x="966" y="1868"/>
                  <a:pt x="966" y="1866"/>
                </a:cubicBezTo>
                <a:cubicBezTo>
                  <a:pt x="966" y="1866"/>
                  <a:pt x="966" y="1866"/>
                  <a:pt x="966" y="1866"/>
                </a:cubicBezTo>
                <a:cubicBezTo>
                  <a:pt x="967" y="1861"/>
                  <a:pt x="966" y="1855"/>
                  <a:pt x="968" y="1850"/>
                </a:cubicBezTo>
                <a:cubicBezTo>
                  <a:pt x="968" y="1848"/>
                  <a:pt x="968" y="1848"/>
                  <a:pt x="968" y="1848"/>
                </a:cubicBezTo>
                <a:cubicBezTo>
                  <a:pt x="968" y="1846"/>
                  <a:pt x="969" y="1845"/>
                  <a:pt x="970" y="1843"/>
                </a:cubicBezTo>
                <a:cubicBezTo>
                  <a:pt x="971" y="1842"/>
                  <a:pt x="973" y="1841"/>
                  <a:pt x="974" y="1841"/>
                </a:cubicBezTo>
                <a:cubicBezTo>
                  <a:pt x="974" y="1840"/>
                  <a:pt x="974" y="1840"/>
                  <a:pt x="974" y="1840"/>
                </a:cubicBezTo>
                <a:cubicBezTo>
                  <a:pt x="975" y="1840"/>
                  <a:pt x="975" y="1840"/>
                  <a:pt x="975" y="1840"/>
                </a:cubicBezTo>
                <a:cubicBezTo>
                  <a:pt x="976" y="1840"/>
                  <a:pt x="976" y="1839"/>
                  <a:pt x="976" y="1839"/>
                </a:cubicBezTo>
                <a:cubicBezTo>
                  <a:pt x="976" y="1839"/>
                  <a:pt x="977" y="1839"/>
                  <a:pt x="977" y="1839"/>
                </a:cubicBezTo>
                <a:cubicBezTo>
                  <a:pt x="978" y="1839"/>
                  <a:pt x="978" y="1838"/>
                  <a:pt x="979" y="1838"/>
                </a:cubicBezTo>
                <a:cubicBezTo>
                  <a:pt x="980" y="1838"/>
                  <a:pt x="980" y="1838"/>
                  <a:pt x="980" y="1838"/>
                </a:cubicBezTo>
                <a:cubicBezTo>
                  <a:pt x="981" y="1837"/>
                  <a:pt x="982" y="1837"/>
                  <a:pt x="983" y="1837"/>
                </a:cubicBezTo>
                <a:cubicBezTo>
                  <a:pt x="983" y="1837"/>
                  <a:pt x="984" y="1837"/>
                  <a:pt x="984" y="1837"/>
                </a:cubicBezTo>
                <a:cubicBezTo>
                  <a:pt x="984" y="1837"/>
                  <a:pt x="984" y="1837"/>
                  <a:pt x="985" y="1837"/>
                </a:cubicBezTo>
                <a:cubicBezTo>
                  <a:pt x="985" y="1837"/>
                  <a:pt x="985" y="1837"/>
                  <a:pt x="986" y="1836"/>
                </a:cubicBezTo>
                <a:cubicBezTo>
                  <a:pt x="988" y="1836"/>
                  <a:pt x="991" y="1836"/>
                  <a:pt x="993" y="1836"/>
                </a:cubicBezTo>
                <a:cubicBezTo>
                  <a:pt x="995" y="1836"/>
                  <a:pt x="995" y="1836"/>
                  <a:pt x="995" y="1836"/>
                </a:cubicBezTo>
                <a:cubicBezTo>
                  <a:pt x="998" y="1836"/>
                  <a:pt x="1000" y="1836"/>
                  <a:pt x="1003" y="1836"/>
                </a:cubicBezTo>
                <a:cubicBezTo>
                  <a:pt x="1038" y="1836"/>
                  <a:pt x="1038" y="1836"/>
                  <a:pt x="1038" y="1836"/>
                </a:cubicBezTo>
                <a:cubicBezTo>
                  <a:pt x="1038" y="1836"/>
                  <a:pt x="1039" y="1836"/>
                  <a:pt x="1040" y="1836"/>
                </a:cubicBezTo>
                <a:cubicBezTo>
                  <a:pt x="1040" y="1836"/>
                  <a:pt x="1040" y="1836"/>
                  <a:pt x="1041" y="1836"/>
                </a:cubicBezTo>
                <a:cubicBezTo>
                  <a:pt x="1042" y="1836"/>
                  <a:pt x="1042" y="1836"/>
                  <a:pt x="1043" y="1836"/>
                </a:cubicBezTo>
                <a:cubicBezTo>
                  <a:pt x="1050" y="1837"/>
                  <a:pt x="1058" y="1839"/>
                  <a:pt x="1061" y="1844"/>
                </a:cubicBezTo>
                <a:cubicBezTo>
                  <a:pt x="1061" y="1845"/>
                  <a:pt x="1061" y="1845"/>
                  <a:pt x="1061" y="1846"/>
                </a:cubicBezTo>
                <a:cubicBezTo>
                  <a:pt x="1061" y="1846"/>
                  <a:pt x="1061" y="1846"/>
                  <a:pt x="1061" y="1846"/>
                </a:cubicBezTo>
                <a:cubicBezTo>
                  <a:pt x="1063" y="1853"/>
                  <a:pt x="1062" y="1863"/>
                  <a:pt x="1062" y="1870"/>
                </a:cubicBezTo>
                <a:cubicBezTo>
                  <a:pt x="1062" y="1872"/>
                  <a:pt x="1062" y="1872"/>
                  <a:pt x="1062" y="1872"/>
                </a:cubicBezTo>
                <a:cubicBezTo>
                  <a:pt x="1062" y="1873"/>
                  <a:pt x="1062" y="1874"/>
                  <a:pt x="1061" y="1876"/>
                </a:cubicBezTo>
                <a:cubicBezTo>
                  <a:pt x="1054" y="1889"/>
                  <a:pt x="1022" y="1885"/>
                  <a:pt x="1010" y="1885"/>
                </a:cubicBezTo>
                <a:cubicBezTo>
                  <a:pt x="1003" y="1885"/>
                  <a:pt x="996" y="1885"/>
                  <a:pt x="989" y="1885"/>
                </a:cubicBezTo>
                <a:cubicBezTo>
                  <a:pt x="983" y="1885"/>
                  <a:pt x="974" y="1884"/>
                  <a:pt x="969" y="1879"/>
                </a:cubicBezTo>
                <a:cubicBezTo>
                  <a:pt x="969" y="1879"/>
                  <a:pt x="969" y="1879"/>
                  <a:pt x="968" y="1879"/>
                </a:cubicBezTo>
                <a:cubicBezTo>
                  <a:pt x="968" y="1879"/>
                  <a:pt x="968" y="1878"/>
                  <a:pt x="968" y="1878"/>
                </a:cubicBezTo>
                <a:cubicBezTo>
                  <a:pt x="967" y="1878"/>
                  <a:pt x="967" y="1878"/>
                  <a:pt x="967" y="1877"/>
                </a:cubicBezTo>
                <a:cubicBezTo>
                  <a:pt x="967" y="1877"/>
                  <a:pt x="967" y="1877"/>
                  <a:pt x="967" y="1877"/>
                </a:cubicBezTo>
                <a:cubicBezTo>
                  <a:pt x="967" y="1877"/>
                  <a:pt x="967" y="1877"/>
                  <a:pt x="967" y="1877"/>
                </a:cubicBezTo>
                <a:cubicBezTo>
                  <a:pt x="966" y="1876"/>
                  <a:pt x="966" y="1876"/>
                  <a:pt x="966" y="1875"/>
                </a:cubicBezTo>
                <a:cubicBezTo>
                  <a:pt x="965" y="1874"/>
                  <a:pt x="965" y="1873"/>
                  <a:pt x="965" y="1872"/>
                </a:cubicBezTo>
                <a:lnTo>
                  <a:pt x="965" y="1871"/>
                </a:lnTo>
                <a:close/>
                <a:moveTo>
                  <a:pt x="956" y="1955"/>
                </a:moveTo>
                <a:cubicBezTo>
                  <a:pt x="956" y="1952"/>
                  <a:pt x="956" y="1952"/>
                  <a:pt x="956" y="1952"/>
                </a:cubicBezTo>
                <a:cubicBezTo>
                  <a:pt x="956" y="1952"/>
                  <a:pt x="956" y="1951"/>
                  <a:pt x="956" y="1951"/>
                </a:cubicBezTo>
                <a:cubicBezTo>
                  <a:pt x="957" y="1943"/>
                  <a:pt x="958" y="1935"/>
                  <a:pt x="959" y="1926"/>
                </a:cubicBezTo>
                <a:cubicBezTo>
                  <a:pt x="959" y="1926"/>
                  <a:pt x="959" y="1926"/>
                  <a:pt x="959" y="1926"/>
                </a:cubicBezTo>
                <a:cubicBezTo>
                  <a:pt x="959" y="1926"/>
                  <a:pt x="959" y="1926"/>
                  <a:pt x="959" y="1925"/>
                </a:cubicBezTo>
                <a:cubicBezTo>
                  <a:pt x="963" y="1907"/>
                  <a:pt x="999" y="1911"/>
                  <a:pt x="1013" y="1911"/>
                </a:cubicBezTo>
                <a:cubicBezTo>
                  <a:pt x="1025" y="1911"/>
                  <a:pt x="1055" y="1908"/>
                  <a:pt x="1061" y="1921"/>
                </a:cubicBezTo>
                <a:cubicBezTo>
                  <a:pt x="1062" y="1923"/>
                  <a:pt x="1063" y="1924"/>
                  <a:pt x="1063" y="1926"/>
                </a:cubicBezTo>
                <a:cubicBezTo>
                  <a:pt x="1063" y="1940"/>
                  <a:pt x="1063" y="1940"/>
                  <a:pt x="1063" y="1940"/>
                </a:cubicBezTo>
                <a:cubicBezTo>
                  <a:pt x="1063" y="1945"/>
                  <a:pt x="1063" y="1949"/>
                  <a:pt x="1063" y="1953"/>
                </a:cubicBezTo>
                <a:cubicBezTo>
                  <a:pt x="1063" y="1953"/>
                  <a:pt x="1063" y="1953"/>
                  <a:pt x="1063" y="1953"/>
                </a:cubicBezTo>
                <a:cubicBezTo>
                  <a:pt x="1063" y="1955"/>
                  <a:pt x="1063" y="1955"/>
                  <a:pt x="1063" y="1955"/>
                </a:cubicBezTo>
                <a:cubicBezTo>
                  <a:pt x="1063" y="1957"/>
                  <a:pt x="1062" y="1959"/>
                  <a:pt x="1061" y="1961"/>
                </a:cubicBezTo>
                <a:cubicBezTo>
                  <a:pt x="1061" y="1962"/>
                  <a:pt x="1060" y="1962"/>
                  <a:pt x="1060" y="1962"/>
                </a:cubicBezTo>
                <a:cubicBezTo>
                  <a:pt x="1060" y="1963"/>
                  <a:pt x="1059" y="1963"/>
                  <a:pt x="1059" y="1964"/>
                </a:cubicBezTo>
                <a:cubicBezTo>
                  <a:pt x="1058" y="1964"/>
                  <a:pt x="1058" y="1964"/>
                  <a:pt x="1058" y="1964"/>
                </a:cubicBezTo>
                <a:cubicBezTo>
                  <a:pt x="1055" y="1967"/>
                  <a:pt x="1051" y="1969"/>
                  <a:pt x="1046" y="1970"/>
                </a:cubicBezTo>
                <a:cubicBezTo>
                  <a:pt x="1046" y="1970"/>
                  <a:pt x="1046" y="1970"/>
                  <a:pt x="1046" y="1970"/>
                </a:cubicBezTo>
                <a:cubicBezTo>
                  <a:pt x="1046" y="1970"/>
                  <a:pt x="1046" y="1970"/>
                  <a:pt x="1046" y="1970"/>
                </a:cubicBezTo>
                <a:cubicBezTo>
                  <a:pt x="1044" y="1971"/>
                  <a:pt x="1043" y="1971"/>
                  <a:pt x="1041" y="1971"/>
                </a:cubicBezTo>
                <a:cubicBezTo>
                  <a:pt x="1041" y="1971"/>
                  <a:pt x="1040" y="1971"/>
                  <a:pt x="1040" y="1971"/>
                </a:cubicBezTo>
                <a:cubicBezTo>
                  <a:pt x="1038" y="1971"/>
                  <a:pt x="1037" y="1972"/>
                  <a:pt x="1035" y="1972"/>
                </a:cubicBezTo>
                <a:cubicBezTo>
                  <a:pt x="1035" y="1972"/>
                  <a:pt x="1035" y="1972"/>
                  <a:pt x="1035" y="1972"/>
                </a:cubicBezTo>
                <a:cubicBezTo>
                  <a:pt x="982" y="1972"/>
                  <a:pt x="982" y="1972"/>
                  <a:pt x="982" y="1972"/>
                </a:cubicBezTo>
                <a:cubicBezTo>
                  <a:pt x="976" y="1972"/>
                  <a:pt x="969" y="1971"/>
                  <a:pt x="963" y="1967"/>
                </a:cubicBezTo>
                <a:cubicBezTo>
                  <a:pt x="963" y="1967"/>
                  <a:pt x="963" y="1967"/>
                  <a:pt x="963" y="1967"/>
                </a:cubicBezTo>
                <a:cubicBezTo>
                  <a:pt x="963" y="1967"/>
                  <a:pt x="963" y="1967"/>
                  <a:pt x="963" y="1967"/>
                </a:cubicBezTo>
                <a:cubicBezTo>
                  <a:pt x="962" y="1966"/>
                  <a:pt x="961" y="1965"/>
                  <a:pt x="960" y="1964"/>
                </a:cubicBezTo>
                <a:cubicBezTo>
                  <a:pt x="959" y="1964"/>
                  <a:pt x="958" y="1963"/>
                  <a:pt x="958" y="1962"/>
                </a:cubicBezTo>
                <a:cubicBezTo>
                  <a:pt x="958" y="1962"/>
                  <a:pt x="958" y="1962"/>
                  <a:pt x="957" y="1962"/>
                </a:cubicBezTo>
                <a:cubicBezTo>
                  <a:pt x="956" y="1960"/>
                  <a:pt x="956" y="1957"/>
                  <a:pt x="956" y="1955"/>
                </a:cubicBezTo>
                <a:close/>
                <a:moveTo>
                  <a:pt x="820" y="1872"/>
                </a:moveTo>
                <a:cubicBezTo>
                  <a:pt x="820" y="1872"/>
                  <a:pt x="820" y="1872"/>
                  <a:pt x="820" y="1872"/>
                </a:cubicBezTo>
                <a:cubicBezTo>
                  <a:pt x="820" y="1872"/>
                  <a:pt x="820" y="1872"/>
                  <a:pt x="820" y="1872"/>
                </a:cubicBezTo>
                <a:cubicBezTo>
                  <a:pt x="820" y="1870"/>
                  <a:pt x="821" y="1868"/>
                  <a:pt x="822" y="1866"/>
                </a:cubicBezTo>
                <a:cubicBezTo>
                  <a:pt x="823" y="1861"/>
                  <a:pt x="824" y="1854"/>
                  <a:pt x="827" y="1849"/>
                </a:cubicBezTo>
                <a:cubicBezTo>
                  <a:pt x="827" y="1848"/>
                  <a:pt x="827" y="1848"/>
                  <a:pt x="827" y="1848"/>
                </a:cubicBezTo>
                <a:cubicBezTo>
                  <a:pt x="827" y="1847"/>
                  <a:pt x="829" y="1845"/>
                  <a:pt x="830" y="1844"/>
                </a:cubicBezTo>
                <a:cubicBezTo>
                  <a:pt x="831" y="1843"/>
                  <a:pt x="832" y="1842"/>
                  <a:pt x="833" y="1841"/>
                </a:cubicBezTo>
                <a:cubicBezTo>
                  <a:pt x="837" y="1839"/>
                  <a:pt x="840" y="1838"/>
                  <a:pt x="844" y="1837"/>
                </a:cubicBezTo>
                <a:cubicBezTo>
                  <a:pt x="845" y="1837"/>
                  <a:pt x="845" y="1837"/>
                  <a:pt x="845" y="1837"/>
                </a:cubicBezTo>
                <a:cubicBezTo>
                  <a:pt x="848" y="1836"/>
                  <a:pt x="851" y="1836"/>
                  <a:pt x="855" y="1836"/>
                </a:cubicBezTo>
                <a:cubicBezTo>
                  <a:pt x="859" y="1836"/>
                  <a:pt x="859" y="1836"/>
                  <a:pt x="859" y="1836"/>
                </a:cubicBezTo>
                <a:cubicBezTo>
                  <a:pt x="861" y="1836"/>
                  <a:pt x="862" y="1836"/>
                  <a:pt x="864" y="1836"/>
                </a:cubicBezTo>
                <a:cubicBezTo>
                  <a:pt x="873" y="1836"/>
                  <a:pt x="883" y="1836"/>
                  <a:pt x="893" y="1836"/>
                </a:cubicBezTo>
                <a:cubicBezTo>
                  <a:pt x="894" y="1836"/>
                  <a:pt x="896" y="1836"/>
                  <a:pt x="897" y="1836"/>
                </a:cubicBezTo>
                <a:cubicBezTo>
                  <a:pt x="899" y="1836"/>
                  <a:pt x="899" y="1836"/>
                  <a:pt x="899" y="1836"/>
                </a:cubicBezTo>
                <a:cubicBezTo>
                  <a:pt x="899" y="1836"/>
                  <a:pt x="899" y="1836"/>
                  <a:pt x="900" y="1836"/>
                </a:cubicBezTo>
                <a:cubicBezTo>
                  <a:pt x="901" y="1836"/>
                  <a:pt x="902" y="1836"/>
                  <a:pt x="904" y="1836"/>
                </a:cubicBezTo>
                <a:cubicBezTo>
                  <a:pt x="904" y="1836"/>
                  <a:pt x="904" y="1836"/>
                  <a:pt x="904" y="1836"/>
                </a:cubicBezTo>
                <a:cubicBezTo>
                  <a:pt x="911" y="1837"/>
                  <a:pt x="919" y="1839"/>
                  <a:pt x="921" y="1846"/>
                </a:cubicBezTo>
                <a:cubicBezTo>
                  <a:pt x="921" y="1846"/>
                  <a:pt x="921" y="1846"/>
                  <a:pt x="921" y="1846"/>
                </a:cubicBezTo>
                <a:cubicBezTo>
                  <a:pt x="921" y="1846"/>
                  <a:pt x="921" y="1846"/>
                  <a:pt x="921" y="1846"/>
                </a:cubicBezTo>
                <a:cubicBezTo>
                  <a:pt x="921" y="1854"/>
                  <a:pt x="918" y="1863"/>
                  <a:pt x="917" y="1870"/>
                </a:cubicBezTo>
                <a:cubicBezTo>
                  <a:pt x="917" y="1870"/>
                  <a:pt x="917" y="1870"/>
                  <a:pt x="917" y="1870"/>
                </a:cubicBezTo>
                <a:cubicBezTo>
                  <a:pt x="917" y="1872"/>
                  <a:pt x="917" y="1872"/>
                  <a:pt x="917" y="1872"/>
                </a:cubicBezTo>
                <a:cubicBezTo>
                  <a:pt x="916" y="1873"/>
                  <a:pt x="916" y="1875"/>
                  <a:pt x="914" y="1876"/>
                </a:cubicBezTo>
                <a:cubicBezTo>
                  <a:pt x="914" y="1876"/>
                  <a:pt x="914" y="1877"/>
                  <a:pt x="914" y="1877"/>
                </a:cubicBezTo>
                <a:cubicBezTo>
                  <a:pt x="914" y="1877"/>
                  <a:pt x="914" y="1877"/>
                  <a:pt x="914" y="1877"/>
                </a:cubicBezTo>
                <a:cubicBezTo>
                  <a:pt x="914" y="1877"/>
                  <a:pt x="914" y="1877"/>
                  <a:pt x="914" y="1877"/>
                </a:cubicBezTo>
                <a:cubicBezTo>
                  <a:pt x="904" y="1889"/>
                  <a:pt x="878" y="1886"/>
                  <a:pt x="865" y="1886"/>
                </a:cubicBezTo>
                <a:cubicBezTo>
                  <a:pt x="857" y="1886"/>
                  <a:pt x="849" y="1886"/>
                  <a:pt x="841" y="1886"/>
                </a:cubicBezTo>
                <a:cubicBezTo>
                  <a:pt x="834" y="1886"/>
                  <a:pt x="824" y="1884"/>
                  <a:pt x="820" y="1877"/>
                </a:cubicBezTo>
                <a:cubicBezTo>
                  <a:pt x="820" y="1877"/>
                  <a:pt x="820" y="1876"/>
                  <a:pt x="820" y="1875"/>
                </a:cubicBezTo>
                <a:cubicBezTo>
                  <a:pt x="820" y="1875"/>
                  <a:pt x="820" y="1875"/>
                  <a:pt x="820" y="1874"/>
                </a:cubicBezTo>
                <a:cubicBezTo>
                  <a:pt x="820" y="1873"/>
                  <a:pt x="820" y="1873"/>
                  <a:pt x="820" y="1872"/>
                </a:cubicBezTo>
                <a:close/>
                <a:moveTo>
                  <a:pt x="795" y="1956"/>
                </a:moveTo>
                <a:cubicBezTo>
                  <a:pt x="796" y="1952"/>
                  <a:pt x="796" y="1952"/>
                  <a:pt x="796" y="1952"/>
                </a:cubicBezTo>
                <a:cubicBezTo>
                  <a:pt x="796" y="1952"/>
                  <a:pt x="796" y="1952"/>
                  <a:pt x="796" y="1952"/>
                </a:cubicBezTo>
                <a:cubicBezTo>
                  <a:pt x="796" y="1951"/>
                  <a:pt x="796" y="1951"/>
                  <a:pt x="796" y="1950"/>
                </a:cubicBezTo>
                <a:cubicBezTo>
                  <a:pt x="803" y="1926"/>
                  <a:pt x="803" y="1926"/>
                  <a:pt x="803" y="1926"/>
                </a:cubicBezTo>
                <a:cubicBezTo>
                  <a:pt x="804" y="1926"/>
                  <a:pt x="804" y="1926"/>
                  <a:pt x="804" y="1925"/>
                </a:cubicBezTo>
                <a:cubicBezTo>
                  <a:pt x="811" y="1908"/>
                  <a:pt x="843" y="1911"/>
                  <a:pt x="859" y="1911"/>
                </a:cubicBezTo>
                <a:cubicBezTo>
                  <a:pt x="865" y="1911"/>
                  <a:pt x="877" y="1910"/>
                  <a:pt x="888" y="1912"/>
                </a:cubicBezTo>
                <a:cubicBezTo>
                  <a:pt x="890" y="1912"/>
                  <a:pt x="891" y="1912"/>
                  <a:pt x="893" y="1913"/>
                </a:cubicBezTo>
                <a:cubicBezTo>
                  <a:pt x="894" y="1913"/>
                  <a:pt x="894" y="1913"/>
                  <a:pt x="894" y="1913"/>
                </a:cubicBezTo>
                <a:cubicBezTo>
                  <a:pt x="899" y="1914"/>
                  <a:pt x="903" y="1916"/>
                  <a:pt x="905" y="1920"/>
                </a:cubicBezTo>
                <a:cubicBezTo>
                  <a:pt x="906" y="1920"/>
                  <a:pt x="906" y="1920"/>
                  <a:pt x="906" y="1920"/>
                </a:cubicBezTo>
                <a:cubicBezTo>
                  <a:pt x="906" y="1921"/>
                  <a:pt x="906" y="1921"/>
                  <a:pt x="906" y="1921"/>
                </a:cubicBezTo>
                <a:cubicBezTo>
                  <a:pt x="906" y="1921"/>
                  <a:pt x="906" y="1921"/>
                  <a:pt x="906" y="1921"/>
                </a:cubicBezTo>
                <a:cubicBezTo>
                  <a:pt x="907" y="1923"/>
                  <a:pt x="907" y="1924"/>
                  <a:pt x="907" y="1926"/>
                </a:cubicBezTo>
                <a:cubicBezTo>
                  <a:pt x="907" y="1928"/>
                  <a:pt x="907" y="1928"/>
                  <a:pt x="907" y="1928"/>
                </a:cubicBezTo>
                <a:cubicBezTo>
                  <a:pt x="907" y="1928"/>
                  <a:pt x="907" y="1928"/>
                  <a:pt x="907" y="1928"/>
                </a:cubicBezTo>
                <a:cubicBezTo>
                  <a:pt x="906" y="1932"/>
                  <a:pt x="905" y="1936"/>
                  <a:pt x="904" y="1941"/>
                </a:cubicBezTo>
                <a:cubicBezTo>
                  <a:pt x="902" y="1955"/>
                  <a:pt x="902" y="1955"/>
                  <a:pt x="902" y="1955"/>
                </a:cubicBezTo>
                <a:cubicBezTo>
                  <a:pt x="901" y="1958"/>
                  <a:pt x="900" y="1960"/>
                  <a:pt x="899" y="1962"/>
                </a:cubicBezTo>
                <a:cubicBezTo>
                  <a:pt x="898" y="1962"/>
                  <a:pt x="898" y="1962"/>
                  <a:pt x="898" y="1962"/>
                </a:cubicBezTo>
                <a:cubicBezTo>
                  <a:pt x="898" y="1963"/>
                  <a:pt x="897" y="1963"/>
                  <a:pt x="897" y="1963"/>
                </a:cubicBezTo>
                <a:cubicBezTo>
                  <a:pt x="897" y="1964"/>
                  <a:pt x="896" y="1964"/>
                  <a:pt x="895" y="1965"/>
                </a:cubicBezTo>
                <a:cubicBezTo>
                  <a:pt x="891" y="1968"/>
                  <a:pt x="887" y="1969"/>
                  <a:pt x="882" y="1971"/>
                </a:cubicBezTo>
                <a:cubicBezTo>
                  <a:pt x="882" y="1971"/>
                  <a:pt x="882" y="1971"/>
                  <a:pt x="882" y="1971"/>
                </a:cubicBezTo>
                <a:cubicBezTo>
                  <a:pt x="882" y="1971"/>
                  <a:pt x="882" y="1971"/>
                  <a:pt x="882" y="1971"/>
                </a:cubicBezTo>
                <a:cubicBezTo>
                  <a:pt x="880" y="1971"/>
                  <a:pt x="879" y="1971"/>
                  <a:pt x="877" y="1971"/>
                </a:cubicBezTo>
                <a:cubicBezTo>
                  <a:pt x="877" y="1972"/>
                  <a:pt x="876" y="1972"/>
                  <a:pt x="876" y="1972"/>
                </a:cubicBezTo>
                <a:cubicBezTo>
                  <a:pt x="874" y="1972"/>
                  <a:pt x="872" y="1972"/>
                  <a:pt x="871" y="1972"/>
                </a:cubicBezTo>
                <a:cubicBezTo>
                  <a:pt x="871" y="1972"/>
                  <a:pt x="871" y="1972"/>
                  <a:pt x="871" y="1972"/>
                </a:cubicBezTo>
                <a:cubicBezTo>
                  <a:pt x="818" y="1972"/>
                  <a:pt x="818" y="1972"/>
                  <a:pt x="818" y="1972"/>
                </a:cubicBezTo>
                <a:cubicBezTo>
                  <a:pt x="812" y="1972"/>
                  <a:pt x="805" y="1971"/>
                  <a:pt x="799" y="1967"/>
                </a:cubicBezTo>
                <a:cubicBezTo>
                  <a:pt x="799" y="1967"/>
                  <a:pt x="799" y="1967"/>
                  <a:pt x="799" y="1967"/>
                </a:cubicBezTo>
                <a:cubicBezTo>
                  <a:pt x="799" y="1967"/>
                  <a:pt x="799" y="1967"/>
                  <a:pt x="799" y="1967"/>
                </a:cubicBezTo>
                <a:cubicBezTo>
                  <a:pt x="798" y="1967"/>
                  <a:pt x="797" y="1966"/>
                  <a:pt x="797" y="1965"/>
                </a:cubicBezTo>
                <a:cubicBezTo>
                  <a:pt x="796" y="1964"/>
                  <a:pt x="796" y="1963"/>
                  <a:pt x="795" y="1963"/>
                </a:cubicBezTo>
                <a:cubicBezTo>
                  <a:pt x="795" y="1962"/>
                  <a:pt x="795" y="1962"/>
                  <a:pt x="795" y="1962"/>
                </a:cubicBezTo>
                <a:cubicBezTo>
                  <a:pt x="794" y="1960"/>
                  <a:pt x="794" y="1958"/>
                  <a:pt x="795" y="1956"/>
                </a:cubicBezTo>
                <a:close/>
                <a:moveTo>
                  <a:pt x="674" y="1875"/>
                </a:moveTo>
                <a:cubicBezTo>
                  <a:pt x="674" y="1872"/>
                  <a:pt x="676" y="1869"/>
                  <a:pt x="677" y="1867"/>
                </a:cubicBezTo>
                <a:cubicBezTo>
                  <a:pt x="680" y="1861"/>
                  <a:pt x="683" y="1852"/>
                  <a:pt x="687" y="1847"/>
                </a:cubicBezTo>
                <a:cubicBezTo>
                  <a:pt x="688" y="1846"/>
                  <a:pt x="688" y="1846"/>
                  <a:pt x="688" y="1846"/>
                </a:cubicBezTo>
                <a:cubicBezTo>
                  <a:pt x="688" y="1846"/>
                  <a:pt x="689" y="1845"/>
                  <a:pt x="689" y="1845"/>
                </a:cubicBezTo>
                <a:cubicBezTo>
                  <a:pt x="689" y="1845"/>
                  <a:pt x="689" y="1845"/>
                  <a:pt x="690" y="1844"/>
                </a:cubicBezTo>
                <a:cubicBezTo>
                  <a:pt x="690" y="1844"/>
                  <a:pt x="690" y="1844"/>
                  <a:pt x="690" y="1844"/>
                </a:cubicBezTo>
                <a:cubicBezTo>
                  <a:pt x="690" y="1844"/>
                  <a:pt x="691" y="1844"/>
                  <a:pt x="691" y="1843"/>
                </a:cubicBezTo>
                <a:cubicBezTo>
                  <a:pt x="695" y="1840"/>
                  <a:pt x="700" y="1838"/>
                  <a:pt x="706" y="1838"/>
                </a:cubicBezTo>
                <a:cubicBezTo>
                  <a:pt x="706" y="1837"/>
                  <a:pt x="706" y="1837"/>
                  <a:pt x="706" y="1837"/>
                </a:cubicBezTo>
                <a:cubicBezTo>
                  <a:pt x="709" y="1837"/>
                  <a:pt x="713" y="1836"/>
                  <a:pt x="716" y="1836"/>
                </a:cubicBezTo>
                <a:cubicBezTo>
                  <a:pt x="734" y="1836"/>
                  <a:pt x="734" y="1836"/>
                  <a:pt x="734" y="1836"/>
                </a:cubicBezTo>
                <a:cubicBezTo>
                  <a:pt x="740" y="1836"/>
                  <a:pt x="746" y="1836"/>
                  <a:pt x="751" y="1836"/>
                </a:cubicBezTo>
                <a:cubicBezTo>
                  <a:pt x="759" y="1836"/>
                  <a:pt x="771" y="1835"/>
                  <a:pt x="777" y="1841"/>
                </a:cubicBezTo>
                <a:cubicBezTo>
                  <a:pt x="778" y="1841"/>
                  <a:pt x="778" y="1842"/>
                  <a:pt x="778" y="1842"/>
                </a:cubicBezTo>
                <a:cubicBezTo>
                  <a:pt x="778" y="1842"/>
                  <a:pt x="779" y="1842"/>
                  <a:pt x="779" y="1842"/>
                </a:cubicBezTo>
                <a:cubicBezTo>
                  <a:pt x="779" y="1842"/>
                  <a:pt x="779" y="1843"/>
                  <a:pt x="779" y="1843"/>
                </a:cubicBezTo>
                <a:cubicBezTo>
                  <a:pt x="779" y="1843"/>
                  <a:pt x="779" y="1843"/>
                  <a:pt x="780" y="1844"/>
                </a:cubicBezTo>
                <a:cubicBezTo>
                  <a:pt x="780" y="1845"/>
                  <a:pt x="780" y="1846"/>
                  <a:pt x="780" y="1847"/>
                </a:cubicBezTo>
                <a:cubicBezTo>
                  <a:pt x="779" y="1854"/>
                  <a:pt x="774" y="1863"/>
                  <a:pt x="773" y="1867"/>
                </a:cubicBezTo>
                <a:cubicBezTo>
                  <a:pt x="773" y="1867"/>
                  <a:pt x="773" y="1867"/>
                  <a:pt x="773" y="1867"/>
                </a:cubicBezTo>
                <a:cubicBezTo>
                  <a:pt x="772" y="1869"/>
                  <a:pt x="772" y="1870"/>
                  <a:pt x="771" y="1871"/>
                </a:cubicBezTo>
                <a:cubicBezTo>
                  <a:pt x="771" y="1872"/>
                  <a:pt x="771" y="1872"/>
                  <a:pt x="771" y="1872"/>
                </a:cubicBezTo>
                <a:cubicBezTo>
                  <a:pt x="771" y="1873"/>
                  <a:pt x="771" y="1873"/>
                  <a:pt x="770" y="1873"/>
                </a:cubicBezTo>
                <a:cubicBezTo>
                  <a:pt x="770" y="1874"/>
                  <a:pt x="770" y="1874"/>
                  <a:pt x="770" y="1874"/>
                </a:cubicBezTo>
                <a:cubicBezTo>
                  <a:pt x="770" y="1875"/>
                  <a:pt x="769" y="1875"/>
                  <a:pt x="769" y="1876"/>
                </a:cubicBezTo>
                <a:cubicBezTo>
                  <a:pt x="769" y="1876"/>
                  <a:pt x="769" y="1876"/>
                  <a:pt x="768" y="1876"/>
                </a:cubicBezTo>
                <a:cubicBezTo>
                  <a:pt x="768" y="1876"/>
                  <a:pt x="768" y="1877"/>
                  <a:pt x="768" y="1877"/>
                </a:cubicBezTo>
                <a:cubicBezTo>
                  <a:pt x="768" y="1877"/>
                  <a:pt x="767" y="1877"/>
                  <a:pt x="767" y="1877"/>
                </a:cubicBezTo>
                <a:cubicBezTo>
                  <a:pt x="766" y="1878"/>
                  <a:pt x="765" y="1879"/>
                  <a:pt x="764" y="1880"/>
                </a:cubicBezTo>
                <a:cubicBezTo>
                  <a:pt x="763" y="1880"/>
                  <a:pt x="762" y="1881"/>
                  <a:pt x="761" y="1881"/>
                </a:cubicBezTo>
                <a:cubicBezTo>
                  <a:pt x="760" y="1882"/>
                  <a:pt x="760" y="1882"/>
                  <a:pt x="760" y="1882"/>
                </a:cubicBezTo>
                <a:cubicBezTo>
                  <a:pt x="760" y="1882"/>
                  <a:pt x="760" y="1882"/>
                  <a:pt x="760" y="1882"/>
                </a:cubicBezTo>
                <a:cubicBezTo>
                  <a:pt x="756" y="1883"/>
                  <a:pt x="752" y="1885"/>
                  <a:pt x="749" y="1885"/>
                </a:cubicBezTo>
                <a:cubicBezTo>
                  <a:pt x="748" y="1885"/>
                  <a:pt x="746" y="1885"/>
                  <a:pt x="745" y="1886"/>
                </a:cubicBezTo>
                <a:cubicBezTo>
                  <a:pt x="745" y="1886"/>
                  <a:pt x="745" y="1886"/>
                  <a:pt x="745" y="1886"/>
                </a:cubicBezTo>
                <a:cubicBezTo>
                  <a:pt x="738" y="1886"/>
                  <a:pt x="730" y="1886"/>
                  <a:pt x="723" y="1886"/>
                </a:cubicBezTo>
                <a:cubicBezTo>
                  <a:pt x="693" y="1886"/>
                  <a:pt x="693" y="1886"/>
                  <a:pt x="693" y="1886"/>
                </a:cubicBezTo>
                <a:cubicBezTo>
                  <a:pt x="687" y="1886"/>
                  <a:pt x="676" y="1885"/>
                  <a:pt x="674" y="1878"/>
                </a:cubicBezTo>
                <a:cubicBezTo>
                  <a:pt x="673" y="1877"/>
                  <a:pt x="673" y="1876"/>
                  <a:pt x="673" y="1876"/>
                </a:cubicBezTo>
                <a:cubicBezTo>
                  <a:pt x="673" y="1875"/>
                  <a:pt x="674" y="1875"/>
                  <a:pt x="674" y="1875"/>
                </a:cubicBezTo>
                <a:close/>
                <a:moveTo>
                  <a:pt x="647" y="1928"/>
                </a:moveTo>
                <a:cubicBezTo>
                  <a:pt x="648" y="1927"/>
                  <a:pt x="648" y="1927"/>
                  <a:pt x="648" y="1927"/>
                </a:cubicBezTo>
                <a:cubicBezTo>
                  <a:pt x="648" y="1926"/>
                  <a:pt x="648" y="1926"/>
                  <a:pt x="648" y="1926"/>
                </a:cubicBezTo>
                <a:cubicBezTo>
                  <a:pt x="649" y="1925"/>
                  <a:pt x="649" y="1924"/>
                  <a:pt x="650" y="1924"/>
                </a:cubicBezTo>
                <a:cubicBezTo>
                  <a:pt x="650" y="1924"/>
                  <a:pt x="650" y="1924"/>
                  <a:pt x="650" y="1924"/>
                </a:cubicBezTo>
                <a:cubicBezTo>
                  <a:pt x="661" y="1909"/>
                  <a:pt x="687" y="1912"/>
                  <a:pt x="703" y="1912"/>
                </a:cubicBezTo>
                <a:cubicBezTo>
                  <a:pt x="703" y="1912"/>
                  <a:pt x="703" y="1912"/>
                  <a:pt x="703" y="1912"/>
                </a:cubicBezTo>
                <a:cubicBezTo>
                  <a:pt x="708" y="1912"/>
                  <a:pt x="720" y="1911"/>
                  <a:pt x="730" y="1912"/>
                </a:cubicBezTo>
                <a:cubicBezTo>
                  <a:pt x="734" y="1912"/>
                  <a:pt x="737" y="1912"/>
                  <a:pt x="740" y="1913"/>
                </a:cubicBezTo>
                <a:cubicBezTo>
                  <a:pt x="742" y="1913"/>
                  <a:pt x="744" y="1914"/>
                  <a:pt x="745" y="1915"/>
                </a:cubicBezTo>
                <a:cubicBezTo>
                  <a:pt x="749" y="1917"/>
                  <a:pt x="752" y="1919"/>
                  <a:pt x="752" y="1923"/>
                </a:cubicBezTo>
                <a:cubicBezTo>
                  <a:pt x="752" y="1923"/>
                  <a:pt x="752" y="1924"/>
                  <a:pt x="752" y="1924"/>
                </a:cubicBezTo>
                <a:cubicBezTo>
                  <a:pt x="752" y="1924"/>
                  <a:pt x="752" y="1924"/>
                  <a:pt x="752" y="1924"/>
                </a:cubicBezTo>
                <a:cubicBezTo>
                  <a:pt x="752" y="1925"/>
                  <a:pt x="751" y="1926"/>
                  <a:pt x="751" y="1927"/>
                </a:cubicBezTo>
                <a:cubicBezTo>
                  <a:pt x="741" y="1956"/>
                  <a:pt x="741" y="1956"/>
                  <a:pt x="741" y="1956"/>
                </a:cubicBezTo>
                <a:cubicBezTo>
                  <a:pt x="740" y="1958"/>
                  <a:pt x="738" y="1960"/>
                  <a:pt x="736" y="1962"/>
                </a:cubicBezTo>
                <a:cubicBezTo>
                  <a:pt x="734" y="1964"/>
                  <a:pt x="731" y="1966"/>
                  <a:pt x="728" y="1967"/>
                </a:cubicBezTo>
                <a:cubicBezTo>
                  <a:pt x="728" y="1968"/>
                  <a:pt x="727" y="1968"/>
                  <a:pt x="727" y="1968"/>
                </a:cubicBezTo>
                <a:cubicBezTo>
                  <a:pt x="723" y="1970"/>
                  <a:pt x="718" y="1971"/>
                  <a:pt x="713" y="1972"/>
                </a:cubicBezTo>
                <a:cubicBezTo>
                  <a:pt x="713" y="1972"/>
                  <a:pt x="713" y="1972"/>
                  <a:pt x="713" y="1972"/>
                </a:cubicBezTo>
                <a:cubicBezTo>
                  <a:pt x="712" y="1972"/>
                  <a:pt x="711" y="1972"/>
                  <a:pt x="710" y="1972"/>
                </a:cubicBezTo>
                <a:cubicBezTo>
                  <a:pt x="701" y="1973"/>
                  <a:pt x="692" y="1972"/>
                  <a:pt x="682" y="1972"/>
                </a:cubicBezTo>
                <a:cubicBezTo>
                  <a:pt x="673" y="1973"/>
                  <a:pt x="663" y="1973"/>
                  <a:pt x="654" y="1973"/>
                </a:cubicBezTo>
                <a:cubicBezTo>
                  <a:pt x="647" y="1973"/>
                  <a:pt x="638" y="1971"/>
                  <a:pt x="634" y="1966"/>
                </a:cubicBezTo>
                <a:cubicBezTo>
                  <a:pt x="634" y="1965"/>
                  <a:pt x="634" y="1965"/>
                  <a:pt x="633" y="1965"/>
                </a:cubicBezTo>
                <a:cubicBezTo>
                  <a:pt x="633" y="1964"/>
                  <a:pt x="633" y="1964"/>
                  <a:pt x="633" y="1964"/>
                </a:cubicBezTo>
                <a:cubicBezTo>
                  <a:pt x="633" y="1963"/>
                  <a:pt x="633" y="1963"/>
                  <a:pt x="632" y="1963"/>
                </a:cubicBezTo>
                <a:cubicBezTo>
                  <a:pt x="632" y="1963"/>
                  <a:pt x="632" y="1962"/>
                  <a:pt x="632" y="1962"/>
                </a:cubicBezTo>
                <a:cubicBezTo>
                  <a:pt x="632" y="1962"/>
                  <a:pt x="632" y="1962"/>
                  <a:pt x="632" y="1962"/>
                </a:cubicBezTo>
                <a:cubicBezTo>
                  <a:pt x="632" y="1962"/>
                  <a:pt x="632" y="1961"/>
                  <a:pt x="632" y="1960"/>
                </a:cubicBezTo>
                <a:cubicBezTo>
                  <a:pt x="632" y="1959"/>
                  <a:pt x="632" y="1959"/>
                  <a:pt x="633" y="1959"/>
                </a:cubicBezTo>
                <a:cubicBezTo>
                  <a:pt x="633" y="1958"/>
                  <a:pt x="633" y="1957"/>
                  <a:pt x="633" y="1956"/>
                </a:cubicBezTo>
                <a:cubicBezTo>
                  <a:pt x="633" y="1956"/>
                  <a:pt x="633" y="1956"/>
                  <a:pt x="633" y="1956"/>
                </a:cubicBezTo>
                <a:cubicBezTo>
                  <a:pt x="634" y="1955"/>
                  <a:pt x="634" y="1955"/>
                  <a:pt x="634" y="1955"/>
                </a:cubicBezTo>
                <a:cubicBezTo>
                  <a:pt x="634" y="1954"/>
                  <a:pt x="635" y="1953"/>
                  <a:pt x="635" y="1952"/>
                </a:cubicBezTo>
                <a:cubicBezTo>
                  <a:pt x="639" y="1944"/>
                  <a:pt x="643" y="1936"/>
                  <a:pt x="647" y="1928"/>
                </a:cubicBezTo>
                <a:cubicBezTo>
                  <a:pt x="647" y="1928"/>
                  <a:pt x="647" y="1928"/>
                  <a:pt x="647" y="1928"/>
                </a:cubicBezTo>
                <a:close/>
                <a:moveTo>
                  <a:pt x="527" y="1875"/>
                </a:moveTo>
                <a:cubicBezTo>
                  <a:pt x="528" y="1873"/>
                  <a:pt x="531" y="1870"/>
                  <a:pt x="532" y="1868"/>
                </a:cubicBezTo>
                <a:cubicBezTo>
                  <a:pt x="536" y="1861"/>
                  <a:pt x="541" y="1854"/>
                  <a:pt x="546" y="1848"/>
                </a:cubicBezTo>
                <a:cubicBezTo>
                  <a:pt x="546" y="1847"/>
                  <a:pt x="546" y="1847"/>
                  <a:pt x="547" y="1847"/>
                </a:cubicBezTo>
                <a:cubicBezTo>
                  <a:pt x="547" y="1847"/>
                  <a:pt x="547" y="1847"/>
                  <a:pt x="547" y="1846"/>
                </a:cubicBezTo>
                <a:cubicBezTo>
                  <a:pt x="561" y="1833"/>
                  <a:pt x="590" y="1837"/>
                  <a:pt x="608" y="1837"/>
                </a:cubicBezTo>
                <a:cubicBezTo>
                  <a:pt x="616" y="1837"/>
                  <a:pt x="626" y="1835"/>
                  <a:pt x="634" y="1839"/>
                </a:cubicBezTo>
                <a:cubicBezTo>
                  <a:pt x="634" y="1839"/>
                  <a:pt x="634" y="1839"/>
                  <a:pt x="634" y="1839"/>
                </a:cubicBezTo>
                <a:cubicBezTo>
                  <a:pt x="634" y="1839"/>
                  <a:pt x="635" y="1839"/>
                  <a:pt x="636" y="1840"/>
                </a:cubicBezTo>
                <a:cubicBezTo>
                  <a:pt x="636" y="1840"/>
                  <a:pt x="636" y="1840"/>
                  <a:pt x="636" y="1840"/>
                </a:cubicBezTo>
                <a:cubicBezTo>
                  <a:pt x="638" y="1841"/>
                  <a:pt x="639" y="1843"/>
                  <a:pt x="639" y="1844"/>
                </a:cubicBezTo>
                <a:cubicBezTo>
                  <a:pt x="640" y="1845"/>
                  <a:pt x="640" y="1847"/>
                  <a:pt x="639" y="1849"/>
                </a:cubicBezTo>
                <a:cubicBezTo>
                  <a:pt x="638" y="1850"/>
                  <a:pt x="638" y="1850"/>
                  <a:pt x="638" y="1850"/>
                </a:cubicBezTo>
                <a:cubicBezTo>
                  <a:pt x="637" y="1854"/>
                  <a:pt x="633" y="1858"/>
                  <a:pt x="631" y="1862"/>
                </a:cubicBezTo>
                <a:cubicBezTo>
                  <a:pt x="631" y="1862"/>
                  <a:pt x="631" y="1862"/>
                  <a:pt x="631" y="1862"/>
                </a:cubicBezTo>
                <a:cubicBezTo>
                  <a:pt x="625" y="1873"/>
                  <a:pt x="625" y="1873"/>
                  <a:pt x="625" y="1873"/>
                </a:cubicBezTo>
                <a:cubicBezTo>
                  <a:pt x="624" y="1874"/>
                  <a:pt x="623" y="1876"/>
                  <a:pt x="621" y="1878"/>
                </a:cubicBezTo>
                <a:cubicBezTo>
                  <a:pt x="618" y="1879"/>
                  <a:pt x="616" y="1881"/>
                  <a:pt x="613" y="1882"/>
                </a:cubicBezTo>
                <a:cubicBezTo>
                  <a:pt x="612" y="1882"/>
                  <a:pt x="611" y="1883"/>
                  <a:pt x="610" y="1883"/>
                </a:cubicBezTo>
                <a:cubicBezTo>
                  <a:pt x="610" y="1883"/>
                  <a:pt x="609" y="1883"/>
                  <a:pt x="609" y="1884"/>
                </a:cubicBezTo>
                <a:cubicBezTo>
                  <a:pt x="609" y="1884"/>
                  <a:pt x="609" y="1884"/>
                  <a:pt x="609" y="1884"/>
                </a:cubicBezTo>
                <a:cubicBezTo>
                  <a:pt x="607" y="1884"/>
                  <a:pt x="605" y="1885"/>
                  <a:pt x="603" y="1885"/>
                </a:cubicBezTo>
                <a:cubicBezTo>
                  <a:pt x="599" y="1886"/>
                  <a:pt x="596" y="1886"/>
                  <a:pt x="592" y="1886"/>
                </a:cubicBezTo>
                <a:cubicBezTo>
                  <a:pt x="582" y="1886"/>
                  <a:pt x="582" y="1886"/>
                  <a:pt x="582" y="1886"/>
                </a:cubicBezTo>
                <a:cubicBezTo>
                  <a:pt x="582" y="1886"/>
                  <a:pt x="582" y="1886"/>
                  <a:pt x="582" y="1886"/>
                </a:cubicBezTo>
                <a:cubicBezTo>
                  <a:pt x="570" y="1886"/>
                  <a:pt x="557" y="1886"/>
                  <a:pt x="545" y="1886"/>
                </a:cubicBezTo>
                <a:cubicBezTo>
                  <a:pt x="540" y="1886"/>
                  <a:pt x="528" y="1885"/>
                  <a:pt x="527" y="1878"/>
                </a:cubicBezTo>
                <a:cubicBezTo>
                  <a:pt x="527" y="1877"/>
                  <a:pt x="527" y="1876"/>
                  <a:pt x="527" y="1875"/>
                </a:cubicBezTo>
                <a:close/>
                <a:moveTo>
                  <a:pt x="545" y="2017"/>
                </a:moveTo>
                <a:cubicBezTo>
                  <a:pt x="545" y="2017"/>
                  <a:pt x="545" y="2017"/>
                  <a:pt x="545" y="2017"/>
                </a:cubicBezTo>
                <a:cubicBezTo>
                  <a:pt x="543" y="2024"/>
                  <a:pt x="538" y="2031"/>
                  <a:pt x="534" y="2038"/>
                </a:cubicBezTo>
                <a:cubicBezTo>
                  <a:pt x="534" y="2038"/>
                  <a:pt x="534" y="2038"/>
                  <a:pt x="534" y="2038"/>
                </a:cubicBezTo>
                <a:cubicBezTo>
                  <a:pt x="530" y="2045"/>
                  <a:pt x="527" y="2053"/>
                  <a:pt x="521" y="2060"/>
                </a:cubicBezTo>
                <a:cubicBezTo>
                  <a:pt x="521" y="2061"/>
                  <a:pt x="520" y="2061"/>
                  <a:pt x="520" y="2062"/>
                </a:cubicBezTo>
                <a:cubicBezTo>
                  <a:pt x="520" y="2062"/>
                  <a:pt x="520" y="2062"/>
                  <a:pt x="520" y="2062"/>
                </a:cubicBezTo>
                <a:cubicBezTo>
                  <a:pt x="519" y="2063"/>
                  <a:pt x="518" y="2064"/>
                  <a:pt x="517" y="2064"/>
                </a:cubicBezTo>
                <a:cubicBezTo>
                  <a:pt x="517" y="2065"/>
                  <a:pt x="517" y="2065"/>
                  <a:pt x="516" y="2065"/>
                </a:cubicBezTo>
                <a:cubicBezTo>
                  <a:pt x="516" y="2065"/>
                  <a:pt x="516" y="2066"/>
                  <a:pt x="516" y="2066"/>
                </a:cubicBezTo>
                <a:cubicBezTo>
                  <a:pt x="510" y="2071"/>
                  <a:pt x="503" y="2074"/>
                  <a:pt x="496" y="2076"/>
                </a:cubicBezTo>
                <a:cubicBezTo>
                  <a:pt x="495" y="2076"/>
                  <a:pt x="494" y="2076"/>
                  <a:pt x="493" y="2077"/>
                </a:cubicBezTo>
                <a:cubicBezTo>
                  <a:pt x="489" y="2078"/>
                  <a:pt x="484" y="2078"/>
                  <a:pt x="480" y="2078"/>
                </a:cubicBezTo>
                <a:cubicBezTo>
                  <a:pt x="476" y="2078"/>
                  <a:pt x="476" y="2078"/>
                  <a:pt x="476" y="2078"/>
                </a:cubicBezTo>
                <a:cubicBezTo>
                  <a:pt x="476" y="2078"/>
                  <a:pt x="476" y="2078"/>
                  <a:pt x="476" y="2078"/>
                </a:cubicBezTo>
                <a:cubicBezTo>
                  <a:pt x="458" y="2078"/>
                  <a:pt x="439" y="2078"/>
                  <a:pt x="421" y="2079"/>
                </a:cubicBezTo>
                <a:cubicBezTo>
                  <a:pt x="419" y="2079"/>
                  <a:pt x="418" y="2078"/>
                  <a:pt x="416" y="2078"/>
                </a:cubicBezTo>
                <a:cubicBezTo>
                  <a:pt x="414" y="2078"/>
                  <a:pt x="412" y="2078"/>
                  <a:pt x="410" y="2077"/>
                </a:cubicBezTo>
                <a:cubicBezTo>
                  <a:pt x="406" y="2076"/>
                  <a:pt x="404" y="2074"/>
                  <a:pt x="402" y="2072"/>
                </a:cubicBezTo>
                <a:cubicBezTo>
                  <a:pt x="401" y="2070"/>
                  <a:pt x="400" y="2068"/>
                  <a:pt x="400" y="2066"/>
                </a:cubicBezTo>
                <a:cubicBezTo>
                  <a:pt x="400" y="2064"/>
                  <a:pt x="401" y="2062"/>
                  <a:pt x="402" y="2060"/>
                </a:cubicBezTo>
                <a:cubicBezTo>
                  <a:pt x="402" y="2059"/>
                  <a:pt x="402" y="2059"/>
                  <a:pt x="403" y="2059"/>
                </a:cubicBezTo>
                <a:cubicBezTo>
                  <a:pt x="403" y="2058"/>
                  <a:pt x="403" y="2058"/>
                  <a:pt x="403" y="2058"/>
                </a:cubicBezTo>
                <a:cubicBezTo>
                  <a:pt x="404" y="2057"/>
                  <a:pt x="404" y="2057"/>
                  <a:pt x="404" y="2057"/>
                </a:cubicBezTo>
                <a:cubicBezTo>
                  <a:pt x="404" y="2057"/>
                  <a:pt x="404" y="2057"/>
                  <a:pt x="404" y="2057"/>
                </a:cubicBezTo>
                <a:cubicBezTo>
                  <a:pt x="409" y="2050"/>
                  <a:pt x="413" y="2043"/>
                  <a:pt x="418" y="2035"/>
                </a:cubicBezTo>
                <a:cubicBezTo>
                  <a:pt x="422" y="2030"/>
                  <a:pt x="425" y="2024"/>
                  <a:pt x="430" y="2019"/>
                </a:cubicBezTo>
                <a:cubicBezTo>
                  <a:pt x="430" y="2018"/>
                  <a:pt x="431" y="2018"/>
                  <a:pt x="431" y="2017"/>
                </a:cubicBezTo>
                <a:cubicBezTo>
                  <a:pt x="431" y="2017"/>
                  <a:pt x="432" y="2017"/>
                  <a:pt x="432" y="2017"/>
                </a:cubicBezTo>
                <a:cubicBezTo>
                  <a:pt x="433" y="2016"/>
                  <a:pt x="434" y="2015"/>
                  <a:pt x="435" y="2014"/>
                </a:cubicBezTo>
                <a:cubicBezTo>
                  <a:pt x="435" y="2014"/>
                  <a:pt x="435" y="2014"/>
                  <a:pt x="435" y="2014"/>
                </a:cubicBezTo>
                <a:cubicBezTo>
                  <a:pt x="435" y="2014"/>
                  <a:pt x="435" y="2014"/>
                  <a:pt x="435" y="2014"/>
                </a:cubicBezTo>
                <a:cubicBezTo>
                  <a:pt x="441" y="2009"/>
                  <a:pt x="449" y="2006"/>
                  <a:pt x="457" y="2004"/>
                </a:cubicBezTo>
                <a:cubicBezTo>
                  <a:pt x="457" y="2004"/>
                  <a:pt x="457" y="2004"/>
                  <a:pt x="457" y="2004"/>
                </a:cubicBezTo>
                <a:cubicBezTo>
                  <a:pt x="457" y="2004"/>
                  <a:pt x="458" y="2004"/>
                  <a:pt x="458" y="2004"/>
                </a:cubicBezTo>
                <a:cubicBezTo>
                  <a:pt x="459" y="2004"/>
                  <a:pt x="461" y="2004"/>
                  <a:pt x="462" y="2004"/>
                </a:cubicBezTo>
                <a:cubicBezTo>
                  <a:pt x="463" y="2003"/>
                  <a:pt x="464" y="2003"/>
                  <a:pt x="465" y="2003"/>
                </a:cubicBezTo>
                <a:cubicBezTo>
                  <a:pt x="466" y="2003"/>
                  <a:pt x="467" y="2003"/>
                  <a:pt x="468" y="2003"/>
                </a:cubicBezTo>
                <a:cubicBezTo>
                  <a:pt x="468" y="2003"/>
                  <a:pt x="469" y="2003"/>
                  <a:pt x="470" y="2003"/>
                </a:cubicBezTo>
                <a:cubicBezTo>
                  <a:pt x="471" y="2003"/>
                  <a:pt x="471" y="2003"/>
                  <a:pt x="471" y="2003"/>
                </a:cubicBezTo>
                <a:cubicBezTo>
                  <a:pt x="471" y="2003"/>
                  <a:pt x="471" y="2003"/>
                  <a:pt x="471" y="2003"/>
                </a:cubicBezTo>
                <a:cubicBezTo>
                  <a:pt x="488" y="2003"/>
                  <a:pt x="504" y="2003"/>
                  <a:pt x="521" y="2003"/>
                </a:cubicBezTo>
                <a:cubicBezTo>
                  <a:pt x="521" y="2003"/>
                  <a:pt x="521" y="2003"/>
                  <a:pt x="521" y="2003"/>
                </a:cubicBezTo>
                <a:cubicBezTo>
                  <a:pt x="524" y="2003"/>
                  <a:pt x="524" y="2003"/>
                  <a:pt x="524" y="2003"/>
                </a:cubicBezTo>
                <a:cubicBezTo>
                  <a:pt x="528" y="2003"/>
                  <a:pt x="532" y="2003"/>
                  <a:pt x="535" y="2004"/>
                </a:cubicBezTo>
                <a:cubicBezTo>
                  <a:pt x="536" y="2004"/>
                  <a:pt x="536" y="2005"/>
                  <a:pt x="537" y="2005"/>
                </a:cubicBezTo>
                <a:cubicBezTo>
                  <a:pt x="537" y="2005"/>
                  <a:pt x="538" y="2005"/>
                  <a:pt x="538" y="2006"/>
                </a:cubicBezTo>
                <a:cubicBezTo>
                  <a:pt x="538" y="2006"/>
                  <a:pt x="539" y="2006"/>
                  <a:pt x="539" y="2006"/>
                </a:cubicBezTo>
                <a:cubicBezTo>
                  <a:pt x="543" y="2008"/>
                  <a:pt x="546" y="2012"/>
                  <a:pt x="545" y="2017"/>
                </a:cubicBezTo>
                <a:close/>
                <a:moveTo>
                  <a:pt x="579" y="1956"/>
                </a:moveTo>
                <a:cubicBezTo>
                  <a:pt x="579" y="1956"/>
                  <a:pt x="579" y="1956"/>
                  <a:pt x="579" y="1956"/>
                </a:cubicBezTo>
                <a:cubicBezTo>
                  <a:pt x="579" y="1956"/>
                  <a:pt x="579" y="1956"/>
                  <a:pt x="579" y="1956"/>
                </a:cubicBezTo>
                <a:cubicBezTo>
                  <a:pt x="578" y="1957"/>
                  <a:pt x="578" y="1958"/>
                  <a:pt x="577" y="1959"/>
                </a:cubicBezTo>
                <a:cubicBezTo>
                  <a:pt x="577" y="1959"/>
                  <a:pt x="577" y="1960"/>
                  <a:pt x="577" y="1960"/>
                </a:cubicBezTo>
                <a:cubicBezTo>
                  <a:pt x="572" y="1964"/>
                  <a:pt x="566" y="1968"/>
                  <a:pt x="560" y="1970"/>
                </a:cubicBezTo>
                <a:cubicBezTo>
                  <a:pt x="560" y="1970"/>
                  <a:pt x="560" y="1970"/>
                  <a:pt x="560" y="1970"/>
                </a:cubicBezTo>
                <a:cubicBezTo>
                  <a:pt x="559" y="1970"/>
                  <a:pt x="558" y="1970"/>
                  <a:pt x="557" y="1971"/>
                </a:cubicBezTo>
                <a:cubicBezTo>
                  <a:pt x="556" y="1971"/>
                  <a:pt x="556" y="1971"/>
                  <a:pt x="555" y="1971"/>
                </a:cubicBezTo>
                <a:cubicBezTo>
                  <a:pt x="554" y="1971"/>
                  <a:pt x="554" y="1971"/>
                  <a:pt x="553" y="1971"/>
                </a:cubicBezTo>
                <a:cubicBezTo>
                  <a:pt x="550" y="1972"/>
                  <a:pt x="546" y="1973"/>
                  <a:pt x="542" y="1973"/>
                </a:cubicBezTo>
                <a:cubicBezTo>
                  <a:pt x="541" y="1973"/>
                  <a:pt x="541" y="1973"/>
                  <a:pt x="541" y="1973"/>
                </a:cubicBezTo>
                <a:cubicBezTo>
                  <a:pt x="534" y="1973"/>
                  <a:pt x="527" y="1973"/>
                  <a:pt x="520" y="1973"/>
                </a:cubicBezTo>
                <a:cubicBezTo>
                  <a:pt x="510" y="1973"/>
                  <a:pt x="499" y="1973"/>
                  <a:pt x="489" y="1973"/>
                </a:cubicBezTo>
                <a:cubicBezTo>
                  <a:pt x="488" y="1973"/>
                  <a:pt x="486" y="1973"/>
                  <a:pt x="484" y="1973"/>
                </a:cubicBezTo>
                <a:cubicBezTo>
                  <a:pt x="484" y="1973"/>
                  <a:pt x="484" y="1973"/>
                  <a:pt x="483" y="1973"/>
                </a:cubicBezTo>
                <a:cubicBezTo>
                  <a:pt x="482" y="1972"/>
                  <a:pt x="480" y="1972"/>
                  <a:pt x="479" y="1972"/>
                </a:cubicBezTo>
                <a:cubicBezTo>
                  <a:pt x="479" y="1972"/>
                  <a:pt x="479" y="1972"/>
                  <a:pt x="479" y="1972"/>
                </a:cubicBezTo>
                <a:cubicBezTo>
                  <a:pt x="479" y="1972"/>
                  <a:pt x="479" y="1972"/>
                  <a:pt x="479" y="1972"/>
                </a:cubicBezTo>
                <a:cubicBezTo>
                  <a:pt x="474" y="1970"/>
                  <a:pt x="470" y="1968"/>
                  <a:pt x="470" y="1963"/>
                </a:cubicBezTo>
                <a:cubicBezTo>
                  <a:pt x="470" y="1962"/>
                  <a:pt x="470" y="1961"/>
                  <a:pt x="470" y="1960"/>
                </a:cubicBezTo>
                <a:cubicBezTo>
                  <a:pt x="470" y="1960"/>
                  <a:pt x="470" y="1959"/>
                  <a:pt x="471" y="1959"/>
                </a:cubicBezTo>
                <a:cubicBezTo>
                  <a:pt x="471" y="1958"/>
                  <a:pt x="471" y="1957"/>
                  <a:pt x="472" y="1957"/>
                </a:cubicBezTo>
                <a:cubicBezTo>
                  <a:pt x="472" y="1957"/>
                  <a:pt x="472" y="1956"/>
                  <a:pt x="472" y="1956"/>
                </a:cubicBezTo>
                <a:cubicBezTo>
                  <a:pt x="472" y="1956"/>
                  <a:pt x="472" y="1956"/>
                  <a:pt x="472" y="1956"/>
                </a:cubicBezTo>
                <a:cubicBezTo>
                  <a:pt x="473" y="1955"/>
                  <a:pt x="474" y="1954"/>
                  <a:pt x="474" y="1953"/>
                </a:cubicBezTo>
                <a:cubicBezTo>
                  <a:pt x="479" y="1945"/>
                  <a:pt x="485" y="1938"/>
                  <a:pt x="490" y="1930"/>
                </a:cubicBezTo>
                <a:cubicBezTo>
                  <a:pt x="490" y="1930"/>
                  <a:pt x="490" y="1930"/>
                  <a:pt x="490" y="1930"/>
                </a:cubicBezTo>
                <a:cubicBezTo>
                  <a:pt x="492" y="1927"/>
                  <a:pt x="492" y="1927"/>
                  <a:pt x="492" y="1927"/>
                </a:cubicBezTo>
                <a:cubicBezTo>
                  <a:pt x="493" y="1925"/>
                  <a:pt x="495" y="1923"/>
                  <a:pt x="498" y="1921"/>
                </a:cubicBezTo>
                <a:cubicBezTo>
                  <a:pt x="499" y="1920"/>
                  <a:pt x="501" y="1919"/>
                  <a:pt x="503" y="1918"/>
                </a:cubicBezTo>
                <a:cubicBezTo>
                  <a:pt x="504" y="1918"/>
                  <a:pt x="505" y="1917"/>
                  <a:pt x="506" y="1917"/>
                </a:cubicBezTo>
                <a:cubicBezTo>
                  <a:pt x="506" y="1917"/>
                  <a:pt x="506" y="1917"/>
                  <a:pt x="507" y="1917"/>
                </a:cubicBezTo>
                <a:cubicBezTo>
                  <a:pt x="507" y="1917"/>
                  <a:pt x="507" y="1916"/>
                  <a:pt x="507" y="1916"/>
                </a:cubicBezTo>
                <a:cubicBezTo>
                  <a:pt x="508" y="1916"/>
                  <a:pt x="508" y="1916"/>
                  <a:pt x="508" y="1916"/>
                </a:cubicBezTo>
                <a:cubicBezTo>
                  <a:pt x="511" y="1915"/>
                  <a:pt x="514" y="1914"/>
                  <a:pt x="517" y="1913"/>
                </a:cubicBezTo>
                <a:cubicBezTo>
                  <a:pt x="521" y="1913"/>
                  <a:pt x="525" y="1912"/>
                  <a:pt x="528" y="1912"/>
                </a:cubicBezTo>
                <a:cubicBezTo>
                  <a:pt x="538" y="1912"/>
                  <a:pt x="538" y="1912"/>
                  <a:pt x="538" y="1912"/>
                </a:cubicBezTo>
                <a:cubicBezTo>
                  <a:pt x="541" y="1912"/>
                  <a:pt x="543" y="1912"/>
                  <a:pt x="545" y="1912"/>
                </a:cubicBezTo>
                <a:cubicBezTo>
                  <a:pt x="555" y="1912"/>
                  <a:pt x="564" y="1912"/>
                  <a:pt x="573" y="1912"/>
                </a:cubicBezTo>
                <a:cubicBezTo>
                  <a:pt x="573" y="1912"/>
                  <a:pt x="573" y="1912"/>
                  <a:pt x="573" y="1912"/>
                </a:cubicBezTo>
                <a:cubicBezTo>
                  <a:pt x="577" y="1912"/>
                  <a:pt x="577" y="1912"/>
                  <a:pt x="577" y="1912"/>
                </a:cubicBezTo>
                <a:cubicBezTo>
                  <a:pt x="581" y="1912"/>
                  <a:pt x="584" y="1913"/>
                  <a:pt x="587" y="1913"/>
                </a:cubicBezTo>
                <a:cubicBezTo>
                  <a:pt x="589" y="1914"/>
                  <a:pt x="590" y="1915"/>
                  <a:pt x="592" y="1915"/>
                </a:cubicBezTo>
                <a:cubicBezTo>
                  <a:pt x="596" y="1918"/>
                  <a:pt x="599" y="1921"/>
                  <a:pt x="595" y="1927"/>
                </a:cubicBezTo>
                <a:cubicBezTo>
                  <a:pt x="592" y="1934"/>
                  <a:pt x="588" y="1941"/>
                  <a:pt x="584" y="1948"/>
                </a:cubicBezTo>
                <a:cubicBezTo>
                  <a:pt x="579" y="1956"/>
                  <a:pt x="579" y="1956"/>
                  <a:pt x="579" y="1956"/>
                </a:cubicBezTo>
                <a:cubicBezTo>
                  <a:pt x="579" y="1956"/>
                  <a:pt x="579" y="1956"/>
                  <a:pt x="579" y="1956"/>
                </a:cubicBezTo>
                <a:close/>
                <a:moveTo>
                  <a:pt x="1064" y="2056"/>
                </a:moveTo>
                <a:cubicBezTo>
                  <a:pt x="1064" y="2057"/>
                  <a:pt x="1064" y="2059"/>
                  <a:pt x="1064" y="2060"/>
                </a:cubicBezTo>
                <a:cubicBezTo>
                  <a:pt x="1064" y="2060"/>
                  <a:pt x="1064" y="2060"/>
                  <a:pt x="1064" y="2061"/>
                </a:cubicBezTo>
                <a:cubicBezTo>
                  <a:pt x="1063" y="2062"/>
                  <a:pt x="1063" y="2063"/>
                  <a:pt x="1062" y="2064"/>
                </a:cubicBezTo>
                <a:cubicBezTo>
                  <a:pt x="1062" y="2064"/>
                  <a:pt x="1062" y="2064"/>
                  <a:pt x="1062" y="2064"/>
                </a:cubicBezTo>
                <a:cubicBezTo>
                  <a:pt x="1062" y="2064"/>
                  <a:pt x="1062" y="2064"/>
                  <a:pt x="1062" y="2064"/>
                </a:cubicBezTo>
                <a:cubicBezTo>
                  <a:pt x="1061" y="2065"/>
                  <a:pt x="1060" y="2066"/>
                  <a:pt x="1059" y="2067"/>
                </a:cubicBezTo>
                <a:cubicBezTo>
                  <a:pt x="1059" y="2067"/>
                  <a:pt x="1059" y="2067"/>
                  <a:pt x="1059" y="2068"/>
                </a:cubicBezTo>
                <a:cubicBezTo>
                  <a:pt x="1058" y="2069"/>
                  <a:pt x="1057" y="2069"/>
                  <a:pt x="1056" y="2070"/>
                </a:cubicBezTo>
                <a:cubicBezTo>
                  <a:pt x="1056" y="2070"/>
                  <a:pt x="1055" y="2071"/>
                  <a:pt x="1055" y="2071"/>
                </a:cubicBezTo>
                <a:cubicBezTo>
                  <a:pt x="1055" y="2071"/>
                  <a:pt x="1055" y="2071"/>
                  <a:pt x="1055" y="2071"/>
                </a:cubicBezTo>
                <a:cubicBezTo>
                  <a:pt x="1053" y="2072"/>
                  <a:pt x="1052" y="2072"/>
                  <a:pt x="1051" y="2073"/>
                </a:cubicBezTo>
                <a:cubicBezTo>
                  <a:pt x="1051" y="2073"/>
                  <a:pt x="1051" y="2073"/>
                  <a:pt x="1050" y="2073"/>
                </a:cubicBezTo>
                <a:cubicBezTo>
                  <a:pt x="1049" y="2074"/>
                  <a:pt x="1048" y="2074"/>
                  <a:pt x="1047" y="2074"/>
                </a:cubicBezTo>
                <a:cubicBezTo>
                  <a:pt x="1047" y="2075"/>
                  <a:pt x="1046" y="2075"/>
                  <a:pt x="1046" y="2075"/>
                </a:cubicBezTo>
                <a:cubicBezTo>
                  <a:pt x="1046" y="2075"/>
                  <a:pt x="1045" y="2075"/>
                  <a:pt x="1045" y="2075"/>
                </a:cubicBezTo>
                <a:cubicBezTo>
                  <a:pt x="1045" y="2075"/>
                  <a:pt x="1045" y="2075"/>
                  <a:pt x="1044" y="2075"/>
                </a:cubicBezTo>
                <a:cubicBezTo>
                  <a:pt x="1043" y="2076"/>
                  <a:pt x="1042" y="2076"/>
                  <a:pt x="1041" y="2076"/>
                </a:cubicBezTo>
                <a:cubicBezTo>
                  <a:pt x="1039" y="2076"/>
                  <a:pt x="1038" y="2076"/>
                  <a:pt x="1037" y="2077"/>
                </a:cubicBezTo>
                <a:cubicBezTo>
                  <a:pt x="1036" y="2077"/>
                  <a:pt x="1035" y="2077"/>
                  <a:pt x="1034" y="2077"/>
                </a:cubicBezTo>
                <a:cubicBezTo>
                  <a:pt x="1033" y="2077"/>
                  <a:pt x="1033" y="2077"/>
                  <a:pt x="1033" y="2077"/>
                </a:cubicBezTo>
                <a:cubicBezTo>
                  <a:pt x="1031" y="2077"/>
                  <a:pt x="1031" y="2077"/>
                  <a:pt x="1031" y="2077"/>
                </a:cubicBezTo>
                <a:cubicBezTo>
                  <a:pt x="1031" y="2077"/>
                  <a:pt x="1031" y="2077"/>
                  <a:pt x="1031" y="2077"/>
                </a:cubicBezTo>
                <a:cubicBezTo>
                  <a:pt x="1025" y="2077"/>
                  <a:pt x="1018" y="2077"/>
                  <a:pt x="1011" y="2077"/>
                </a:cubicBezTo>
                <a:cubicBezTo>
                  <a:pt x="981" y="2077"/>
                  <a:pt x="630" y="2078"/>
                  <a:pt x="605" y="2078"/>
                </a:cubicBezTo>
                <a:cubicBezTo>
                  <a:pt x="604" y="2078"/>
                  <a:pt x="602" y="2078"/>
                  <a:pt x="600" y="2078"/>
                </a:cubicBezTo>
                <a:cubicBezTo>
                  <a:pt x="598" y="2077"/>
                  <a:pt x="596" y="2077"/>
                  <a:pt x="594" y="2076"/>
                </a:cubicBezTo>
                <a:cubicBezTo>
                  <a:pt x="590" y="2075"/>
                  <a:pt x="588" y="2074"/>
                  <a:pt x="586" y="2072"/>
                </a:cubicBezTo>
                <a:cubicBezTo>
                  <a:pt x="584" y="2070"/>
                  <a:pt x="583" y="2068"/>
                  <a:pt x="582" y="2065"/>
                </a:cubicBezTo>
                <a:cubicBezTo>
                  <a:pt x="582" y="2063"/>
                  <a:pt x="582" y="2060"/>
                  <a:pt x="584" y="2057"/>
                </a:cubicBezTo>
                <a:cubicBezTo>
                  <a:pt x="584" y="2056"/>
                  <a:pt x="584" y="2056"/>
                  <a:pt x="584" y="2056"/>
                </a:cubicBezTo>
                <a:cubicBezTo>
                  <a:pt x="584" y="2056"/>
                  <a:pt x="584" y="2056"/>
                  <a:pt x="584" y="2056"/>
                </a:cubicBezTo>
                <a:cubicBezTo>
                  <a:pt x="588" y="2048"/>
                  <a:pt x="592" y="2040"/>
                  <a:pt x="596" y="2031"/>
                </a:cubicBezTo>
                <a:cubicBezTo>
                  <a:pt x="597" y="2030"/>
                  <a:pt x="598" y="2029"/>
                  <a:pt x="598" y="2027"/>
                </a:cubicBezTo>
                <a:cubicBezTo>
                  <a:pt x="601" y="2021"/>
                  <a:pt x="601" y="2021"/>
                  <a:pt x="601" y="2021"/>
                </a:cubicBezTo>
                <a:cubicBezTo>
                  <a:pt x="603" y="2018"/>
                  <a:pt x="605" y="2016"/>
                  <a:pt x="607" y="2014"/>
                </a:cubicBezTo>
                <a:cubicBezTo>
                  <a:pt x="608" y="2013"/>
                  <a:pt x="609" y="2013"/>
                  <a:pt x="609" y="2012"/>
                </a:cubicBezTo>
                <a:cubicBezTo>
                  <a:pt x="610" y="2012"/>
                  <a:pt x="610" y="2012"/>
                  <a:pt x="610" y="2011"/>
                </a:cubicBezTo>
                <a:cubicBezTo>
                  <a:pt x="611" y="2011"/>
                  <a:pt x="612" y="2011"/>
                  <a:pt x="612" y="2010"/>
                </a:cubicBezTo>
                <a:cubicBezTo>
                  <a:pt x="612" y="2010"/>
                  <a:pt x="612" y="2010"/>
                  <a:pt x="613" y="2010"/>
                </a:cubicBezTo>
                <a:cubicBezTo>
                  <a:pt x="613" y="2010"/>
                  <a:pt x="613" y="2010"/>
                  <a:pt x="614" y="2009"/>
                </a:cubicBezTo>
                <a:cubicBezTo>
                  <a:pt x="615" y="2009"/>
                  <a:pt x="616" y="2008"/>
                  <a:pt x="617" y="2008"/>
                </a:cubicBezTo>
                <a:cubicBezTo>
                  <a:pt x="617" y="2008"/>
                  <a:pt x="618" y="2007"/>
                  <a:pt x="618" y="2007"/>
                </a:cubicBezTo>
                <a:cubicBezTo>
                  <a:pt x="619" y="2007"/>
                  <a:pt x="620" y="2007"/>
                  <a:pt x="621" y="2006"/>
                </a:cubicBezTo>
                <a:cubicBezTo>
                  <a:pt x="622" y="2006"/>
                  <a:pt x="623" y="2005"/>
                  <a:pt x="625" y="2005"/>
                </a:cubicBezTo>
                <a:cubicBezTo>
                  <a:pt x="625" y="2005"/>
                  <a:pt x="626" y="2004"/>
                  <a:pt x="627" y="2004"/>
                </a:cubicBezTo>
                <a:cubicBezTo>
                  <a:pt x="627" y="2004"/>
                  <a:pt x="628" y="2004"/>
                  <a:pt x="628" y="2004"/>
                </a:cubicBezTo>
                <a:cubicBezTo>
                  <a:pt x="632" y="2003"/>
                  <a:pt x="636" y="2002"/>
                  <a:pt x="640" y="2002"/>
                </a:cubicBezTo>
                <a:cubicBezTo>
                  <a:pt x="640" y="2002"/>
                  <a:pt x="1008" y="2001"/>
                  <a:pt x="1021" y="2001"/>
                </a:cubicBezTo>
                <a:cubicBezTo>
                  <a:pt x="1026" y="2001"/>
                  <a:pt x="1030" y="2001"/>
                  <a:pt x="1034" y="2001"/>
                </a:cubicBezTo>
                <a:cubicBezTo>
                  <a:pt x="1036" y="2001"/>
                  <a:pt x="1038" y="2002"/>
                  <a:pt x="1040" y="2002"/>
                </a:cubicBezTo>
                <a:cubicBezTo>
                  <a:pt x="1040" y="2002"/>
                  <a:pt x="1040" y="2002"/>
                  <a:pt x="1041" y="2002"/>
                </a:cubicBezTo>
                <a:cubicBezTo>
                  <a:pt x="1042" y="2002"/>
                  <a:pt x="1044" y="2002"/>
                  <a:pt x="1045" y="2003"/>
                </a:cubicBezTo>
                <a:cubicBezTo>
                  <a:pt x="1045" y="2003"/>
                  <a:pt x="1046" y="2003"/>
                  <a:pt x="1046" y="2003"/>
                </a:cubicBezTo>
                <a:cubicBezTo>
                  <a:pt x="1046" y="2003"/>
                  <a:pt x="1046" y="2003"/>
                  <a:pt x="1046" y="2003"/>
                </a:cubicBezTo>
                <a:cubicBezTo>
                  <a:pt x="1048" y="2003"/>
                  <a:pt x="1049" y="2004"/>
                  <a:pt x="1050" y="2004"/>
                </a:cubicBezTo>
                <a:cubicBezTo>
                  <a:pt x="1050" y="2004"/>
                  <a:pt x="1051" y="2005"/>
                  <a:pt x="1051" y="2005"/>
                </a:cubicBezTo>
                <a:cubicBezTo>
                  <a:pt x="1052" y="2005"/>
                  <a:pt x="1053" y="2006"/>
                  <a:pt x="1054" y="2006"/>
                </a:cubicBezTo>
                <a:cubicBezTo>
                  <a:pt x="1055" y="2006"/>
                  <a:pt x="1055" y="2007"/>
                  <a:pt x="1055" y="2007"/>
                </a:cubicBezTo>
                <a:cubicBezTo>
                  <a:pt x="1055" y="2007"/>
                  <a:pt x="1055" y="2007"/>
                  <a:pt x="1056" y="2007"/>
                </a:cubicBezTo>
                <a:cubicBezTo>
                  <a:pt x="1056" y="2008"/>
                  <a:pt x="1057" y="2008"/>
                  <a:pt x="1058" y="2009"/>
                </a:cubicBezTo>
                <a:cubicBezTo>
                  <a:pt x="1059" y="2010"/>
                  <a:pt x="1061" y="2011"/>
                  <a:pt x="1061" y="2013"/>
                </a:cubicBezTo>
                <a:cubicBezTo>
                  <a:pt x="1063" y="2015"/>
                  <a:pt x="1064" y="2017"/>
                  <a:pt x="1064" y="2020"/>
                </a:cubicBezTo>
                <a:cubicBezTo>
                  <a:pt x="1064" y="2022"/>
                  <a:pt x="1064" y="2022"/>
                  <a:pt x="1064" y="2022"/>
                </a:cubicBezTo>
                <a:cubicBezTo>
                  <a:pt x="1064" y="2022"/>
                  <a:pt x="1064" y="2022"/>
                  <a:pt x="1064" y="2022"/>
                </a:cubicBezTo>
                <a:cubicBezTo>
                  <a:pt x="1064" y="2031"/>
                  <a:pt x="1064" y="2040"/>
                  <a:pt x="1064" y="2049"/>
                </a:cubicBezTo>
                <a:cubicBezTo>
                  <a:pt x="1064" y="2051"/>
                  <a:pt x="1064" y="2054"/>
                  <a:pt x="1064" y="2056"/>
                </a:cubicBezTo>
                <a:close/>
                <a:moveTo>
                  <a:pt x="1114" y="1878"/>
                </a:moveTo>
                <a:cubicBezTo>
                  <a:pt x="1114" y="1878"/>
                  <a:pt x="1114" y="1877"/>
                  <a:pt x="1113" y="1877"/>
                </a:cubicBezTo>
                <a:cubicBezTo>
                  <a:pt x="1113" y="1877"/>
                  <a:pt x="1113" y="1877"/>
                  <a:pt x="1113" y="1877"/>
                </a:cubicBezTo>
                <a:cubicBezTo>
                  <a:pt x="1112" y="1875"/>
                  <a:pt x="1111" y="1873"/>
                  <a:pt x="1111" y="1871"/>
                </a:cubicBezTo>
                <a:cubicBezTo>
                  <a:pt x="1111" y="1870"/>
                  <a:pt x="1111" y="1870"/>
                  <a:pt x="1111" y="1870"/>
                </a:cubicBezTo>
                <a:cubicBezTo>
                  <a:pt x="1110" y="1868"/>
                  <a:pt x="1110" y="1867"/>
                  <a:pt x="1110" y="1866"/>
                </a:cubicBezTo>
                <a:cubicBezTo>
                  <a:pt x="1110" y="1866"/>
                  <a:pt x="1110" y="1866"/>
                  <a:pt x="1110" y="1866"/>
                </a:cubicBezTo>
                <a:cubicBezTo>
                  <a:pt x="1110" y="1861"/>
                  <a:pt x="1109" y="1855"/>
                  <a:pt x="1109" y="1849"/>
                </a:cubicBezTo>
                <a:cubicBezTo>
                  <a:pt x="1109" y="1848"/>
                  <a:pt x="1109" y="1848"/>
                  <a:pt x="1109" y="1848"/>
                </a:cubicBezTo>
                <a:cubicBezTo>
                  <a:pt x="1109" y="1846"/>
                  <a:pt x="1109" y="1844"/>
                  <a:pt x="1110" y="1843"/>
                </a:cubicBezTo>
                <a:cubicBezTo>
                  <a:pt x="1112" y="1841"/>
                  <a:pt x="1113" y="1840"/>
                  <a:pt x="1115" y="1839"/>
                </a:cubicBezTo>
                <a:cubicBezTo>
                  <a:pt x="1118" y="1838"/>
                  <a:pt x="1120" y="1837"/>
                  <a:pt x="1123" y="1836"/>
                </a:cubicBezTo>
                <a:cubicBezTo>
                  <a:pt x="1123" y="1836"/>
                  <a:pt x="1123" y="1836"/>
                  <a:pt x="1123" y="1836"/>
                </a:cubicBezTo>
                <a:cubicBezTo>
                  <a:pt x="1123" y="1836"/>
                  <a:pt x="1123" y="1836"/>
                  <a:pt x="1123" y="1836"/>
                </a:cubicBezTo>
                <a:cubicBezTo>
                  <a:pt x="1124" y="1836"/>
                  <a:pt x="1125" y="1836"/>
                  <a:pt x="1126" y="1836"/>
                </a:cubicBezTo>
                <a:cubicBezTo>
                  <a:pt x="1127" y="1836"/>
                  <a:pt x="1127" y="1836"/>
                  <a:pt x="1128" y="1836"/>
                </a:cubicBezTo>
                <a:cubicBezTo>
                  <a:pt x="1133" y="1835"/>
                  <a:pt x="1138" y="1835"/>
                  <a:pt x="1143" y="1835"/>
                </a:cubicBezTo>
                <a:cubicBezTo>
                  <a:pt x="1176" y="1835"/>
                  <a:pt x="1176" y="1835"/>
                  <a:pt x="1176" y="1835"/>
                </a:cubicBezTo>
                <a:cubicBezTo>
                  <a:pt x="1178" y="1835"/>
                  <a:pt x="1180" y="1835"/>
                  <a:pt x="1182" y="1836"/>
                </a:cubicBezTo>
                <a:cubicBezTo>
                  <a:pt x="1191" y="1837"/>
                  <a:pt x="1201" y="1839"/>
                  <a:pt x="1203" y="1848"/>
                </a:cubicBezTo>
                <a:cubicBezTo>
                  <a:pt x="1205" y="1855"/>
                  <a:pt x="1206" y="1863"/>
                  <a:pt x="1207" y="1870"/>
                </a:cubicBezTo>
                <a:cubicBezTo>
                  <a:pt x="1207" y="1871"/>
                  <a:pt x="1207" y="1871"/>
                  <a:pt x="1207" y="1871"/>
                </a:cubicBezTo>
                <a:cubicBezTo>
                  <a:pt x="1208" y="1873"/>
                  <a:pt x="1207" y="1874"/>
                  <a:pt x="1207" y="1876"/>
                </a:cubicBezTo>
                <a:cubicBezTo>
                  <a:pt x="1207" y="1876"/>
                  <a:pt x="1207" y="1876"/>
                  <a:pt x="1206" y="1876"/>
                </a:cubicBezTo>
                <a:cubicBezTo>
                  <a:pt x="1206" y="1876"/>
                  <a:pt x="1206" y="1876"/>
                  <a:pt x="1206" y="1876"/>
                </a:cubicBezTo>
                <a:cubicBezTo>
                  <a:pt x="1206" y="1877"/>
                  <a:pt x="1206" y="1877"/>
                  <a:pt x="1206" y="1877"/>
                </a:cubicBezTo>
                <a:cubicBezTo>
                  <a:pt x="1204" y="1880"/>
                  <a:pt x="1200" y="1882"/>
                  <a:pt x="1195" y="1883"/>
                </a:cubicBezTo>
                <a:cubicBezTo>
                  <a:pt x="1195" y="1883"/>
                  <a:pt x="1195" y="1884"/>
                  <a:pt x="1194" y="1884"/>
                </a:cubicBezTo>
                <a:cubicBezTo>
                  <a:pt x="1194" y="1884"/>
                  <a:pt x="1193" y="1884"/>
                  <a:pt x="1193" y="1884"/>
                </a:cubicBezTo>
                <a:cubicBezTo>
                  <a:pt x="1192" y="1884"/>
                  <a:pt x="1192" y="1884"/>
                  <a:pt x="1192" y="1884"/>
                </a:cubicBezTo>
                <a:cubicBezTo>
                  <a:pt x="1191" y="1884"/>
                  <a:pt x="1190" y="1884"/>
                  <a:pt x="1189" y="1885"/>
                </a:cubicBezTo>
                <a:cubicBezTo>
                  <a:pt x="1178" y="1886"/>
                  <a:pt x="1164" y="1885"/>
                  <a:pt x="1158" y="1885"/>
                </a:cubicBezTo>
                <a:cubicBezTo>
                  <a:pt x="1137" y="1885"/>
                  <a:pt x="1137" y="1885"/>
                  <a:pt x="1137" y="1885"/>
                </a:cubicBezTo>
                <a:cubicBezTo>
                  <a:pt x="1135" y="1885"/>
                  <a:pt x="1134" y="1885"/>
                  <a:pt x="1132" y="1885"/>
                </a:cubicBezTo>
                <a:cubicBezTo>
                  <a:pt x="1131" y="1884"/>
                  <a:pt x="1130" y="1884"/>
                  <a:pt x="1128" y="1884"/>
                </a:cubicBezTo>
                <a:cubicBezTo>
                  <a:pt x="1128" y="1884"/>
                  <a:pt x="1128" y="1884"/>
                  <a:pt x="1127" y="1884"/>
                </a:cubicBezTo>
                <a:cubicBezTo>
                  <a:pt x="1127" y="1884"/>
                  <a:pt x="1127" y="1884"/>
                  <a:pt x="1127" y="1884"/>
                </a:cubicBezTo>
                <a:cubicBezTo>
                  <a:pt x="1126" y="1883"/>
                  <a:pt x="1125" y="1883"/>
                  <a:pt x="1123" y="1883"/>
                </a:cubicBezTo>
                <a:cubicBezTo>
                  <a:pt x="1123" y="1883"/>
                  <a:pt x="1122" y="1882"/>
                  <a:pt x="1122" y="1882"/>
                </a:cubicBezTo>
                <a:cubicBezTo>
                  <a:pt x="1121" y="1882"/>
                  <a:pt x="1120" y="1881"/>
                  <a:pt x="1119" y="1881"/>
                </a:cubicBezTo>
                <a:cubicBezTo>
                  <a:pt x="1117" y="1880"/>
                  <a:pt x="1116" y="1879"/>
                  <a:pt x="1115" y="1878"/>
                </a:cubicBezTo>
                <a:cubicBezTo>
                  <a:pt x="1115" y="1878"/>
                  <a:pt x="1114" y="1878"/>
                  <a:pt x="1114" y="1878"/>
                </a:cubicBezTo>
                <a:close/>
                <a:moveTo>
                  <a:pt x="1120" y="1961"/>
                </a:moveTo>
                <a:cubicBezTo>
                  <a:pt x="1118" y="1959"/>
                  <a:pt x="1117" y="1957"/>
                  <a:pt x="1117" y="1955"/>
                </a:cubicBezTo>
                <a:cubicBezTo>
                  <a:pt x="1117" y="1952"/>
                  <a:pt x="1117" y="1952"/>
                  <a:pt x="1117" y="1952"/>
                </a:cubicBezTo>
                <a:cubicBezTo>
                  <a:pt x="1117" y="1952"/>
                  <a:pt x="1117" y="1952"/>
                  <a:pt x="1117" y="1952"/>
                </a:cubicBezTo>
                <a:cubicBezTo>
                  <a:pt x="1116" y="1943"/>
                  <a:pt x="1116" y="1935"/>
                  <a:pt x="1115" y="1926"/>
                </a:cubicBezTo>
                <a:cubicBezTo>
                  <a:pt x="1115" y="1926"/>
                  <a:pt x="1115" y="1926"/>
                  <a:pt x="1115" y="1926"/>
                </a:cubicBezTo>
                <a:cubicBezTo>
                  <a:pt x="1115" y="1926"/>
                  <a:pt x="1115" y="1926"/>
                  <a:pt x="1115" y="1926"/>
                </a:cubicBezTo>
                <a:cubicBezTo>
                  <a:pt x="1115" y="1925"/>
                  <a:pt x="1115" y="1925"/>
                  <a:pt x="1115" y="1924"/>
                </a:cubicBezTo>
                <a:cubicBezTo>
                  <a:pt x="1117" y="1906"/>
                  <a:pt x="1155" y="1911"/>
                  <a:pt x="1167" y="1911"/>
                </a:cubicBezTo>
                <a:cubicBezTo>
                  <a:pt x="1181" y="1911"/>
                  <a:pt x="1208" y="1907"/>
                  <a:pt x="1216" y="1921"/>
                </a:cubicBezTo>
                <a:cubicBezTo>
                  <a:pt x="1217" y="1923"/>
                  <a:pt x="1218" y="1924"/>
                  <a:pt x="1218" y="1925"/>
                </a:cubicBezTo>
                <a:cubicBezTo>
                  <a:pt x="1219" y="1927"/>
                  <a:pt x="1219" y="1927"/>
                  <a:pt x="1219" y="1927"/>
                </a:cubicBezTo>
                <a:cubicBezTo>
                  <a:pt x="1219" y="1927"/>
                  <a:pt x="1219" y="1927"/>
                  <a:pt x="1219" y="1927"/>
                </a:cubicBezTo>
                <a:cubicBezTo>
                  <a:pt x="1219" y="1931"/>
                  <a:pt x="1220" y="1936"/>
                  <a:pt x="1221" y="1940"/>
                </a:cubicBezTo>
                <a:cubicBezTo>
                  <a:pt x="1224" y="1955"/>
                  <a:pt x="1224" y="1955"/>
                  <a:pt x="1224" y="1955"/>
                </a:cubicBezTo>
                <a:cubicBezTo>
                  <a:pt x="1225" y="1957"/>
                  <a:pt x="1224" y="1959"/>
                  <a:pt x="1223" y="1961"/>
                </a:cubicBezTo>
                <a:cubicBezTo>
                  <a:pt x="1223" y="1962"/>
                  <a:pt x="1222" y="1963"/>
                  <a:pt x="1220" y="1964"/>
                </a:cubicBezTo>
                <a:cubicBezTo>
                  <a:pt x="1220" y="1965"/>
                  <a:pt x="1219" y="1965"/>
                  <a:pt x="1219" y="1966"/>
                </a:cubicBezTo>
                <a:cubicBezTo>
                  <a:pt x="1219" y="1966"/>
                  <a:pt x="1218" y="1966"/>
                  <a:pt x="1218" y="1966"/>
                </a:cubicBezTo>
                <a:cubicBezTo>
                  <a:pt x="1218" y="1966"/>
                  <a:pt x="1218" y="1966"/>
                  <a:pt x="1218" y="1967"/>
                </a:cubicBezTo>
                <a:cubicBezTo>
                  <a:pt x="1217" y="1967"/>
                  <a:pt x="1216" y="1967"/>
                  <a:pt x="1215" y="1968"/>
                </a:cubicBezTo>
                <a:cubicBezTo>
                  <a:pt x="1215" y="1968"/>
                  <a:pt x="1214" y="1968"/>
                  <a:pt x="1213" y="1969"/>
                </a:cubicBezTo>
                <a:cubicBezTo>
                  <a:pt x="1213" y="1969"/>
                  <a:pt x="1212" y="1969"/>
                  <a:pt x="1212" y="1969"/>
                </a:cubicBezTo>
                <a:cubicBezTo>
                  <a:pt x="1211" y="1969"/>
                  <a:pt x="1211" y="1970"/>
                  <a:pt x="1210" y="1970"/>
                </a:cubicBezTo>
                <a:cubicBezTo>
                  <a:pt x="1209" y="1970"/>
                  <a:pt x="1209" y="1970"/>
                  <a:pt x="1208" y="1970"/>
                </a:cubicBezTo>
                <a:cubicBezTo>
                  <a:pt x="1208" y="1970"/>
                  <a:pt x="1207" y="1970"/>
                  <a:pt x="1207" y="1970"/>
                </a:cubicBezTo>
                <a:cubicBezTo>
                  <a:pt x="1206" y="1971"/>
                  <a:pt x="1205" y="1971"/>
                  <a:pt x="1204" y="1971"/>
                </a:cubicBezTo>
                <a:cubicBezTo>
                  <a:pt x="1202" y="1971"/>
                  <a:pt x="1201" y="1971"/>
                  <a:pt x="1199" y="1971"/>
                </a:cubicBezTo>
                <a:cubicBezTo>
                  <a:pt x="1199" y="1971"/>
                  <a:pt x="1199" y="1971"/>
                  <a:pt x="1199" y="1971"/>
                </a:cubicBezTo>
                <a:cubicBezTo>
                  <a:pt x="1199" y="1971"/>
                  <a:pt x="1199" y="1971"/>
                  <a:pt x="1199" y="1971"/>
                </a:cubicBezTo>
                <a:cubicBezTo>
                  <a:pt x="1181" y="1971"/>
                  <a:pt x="1164" y="1971"/>
                  <a:pt x="1147" y="1971"/>
                </a:cubicBezTo>
                <a:cubicBezTo>
                  <a:pt x="1145" y="1971"/>
                  <a:pt x="1143" y="1971"/>
                  <a:pt x="1141" y="1971"/>
                </a:cubicBezTo>
                <a:cubicBezTo>
                  <a:pt x="1141" y="1971"/>
                  <a:pt x="1140" y="1971"/>
                  <a:pt x="1140" y="1971"/>
                </a:cubicBezTo>
                <a:cubicBezTo>
                  <a:pt x="1139" y="1971"/>
                  <a:pt x="1137" y="1970"/>
                  <a:pt x="1136" y="1970"/>
                </a:cubicBezTo>
                <a:cubicBezTo>
                  <a:pt x="1136" y="1970"/>
                  <a:pt x="1136" y="1970"/>
                  <a:pt x="1136" y="1970"/>
                </a:cubicBezTo>
                <a:cubicBezTo>
                  <a:pt x="1135" y="1970"/>
                  <a:pt x="1135" y="1970"/>
                  <a:pt x="1135" y="1970"/>
                </a:cubicBezTo>
                <a:cubicBezTo>
                  <a:pt x="1134" y="1969"/>
                  <a:pt x="1132" y="1969"/>
                  <a:pt x="1131" y="1969"/>
                </a:cubicBezTo>
                <a:cubicBezTo>
                  <a:pt x="1130" y="1968"/>
                  <a:pt x="1130" y="1968"/>
                  <a:pt x="1129" y="1968"/>
                </a:cubicBezTo>
                <a:cubicBezTo>
                  <a:pt x="1128" y="1967"/>
                  <a:pt x="1128" y="1967"/>
                  <a:pt x="1127" y="1967"/>
                </a:cubicBezTo>
                <a:cubicBezTo>
                  <a:pt x="1127" y="1967"/>
                  <a:pt x="1126" y="1967"/>
                  <a:pt x="1126" y="1966"/>
                </a:cubicBezTo>
                <a:cubicBezTo>
                  <a:pt x="1124" y="1965"/>
                  <a:pt x="1121" y="1963"/>
                  <a:pt x="1120" y="1961"/>
                </a:cubicBezTo>
                <a:close/>
                <a:moveTo>
                  <a:pt x="1244" y="2063"/>
                </a:moveTo>
                <a:cubicBezTo>
                  <a:pt x="1243" y="2066"/>
                  <a:pt x="1241" y="2068"/>
                  <a:pt x="1238" y="2070"/>
                </a:cubicBezTo>
                <a:cubicBezTo>
                  <a:pt x="1236" y="2072"/>
                  <a:pt x="1233" y="2074"/>
                  <a:pt x="1229" y="2075"/>
                </a:cubicBezTo>
                <a:cubicBezTo>
                  <a:pt x="1225" y="2076"/>
                  <a:pt x="1221" y="2076"/>
                  <a:pt x="1217" y="2076"/>
                </a:cubicBezTo>
                <a:cubicBezTo>
                  <a:pt x="1205" y="2076"/>
                  <a:pt x="1205" y="2076"/>
                  <a:pt x="1205" y="2076"/>
                </a:cubicBezTo>
                <a:cubicBezTo>
                  <a:pt x="1205" y="2076"/>
                  <a:pt x="1205" y="2076"/>
                  <a:pt x="1205" y="2076"/>
                </a:cubicBezTo>
                <a:cubicBezTo>
                  <a:pt x="1189" y="2076"/>
                  <a:pt x="1174" y="2076"/>
                  <a:pt x="1158" y="2077"/>
                </a:cubicBezTo>
                <a:cubicBezTo>
                  <a:pt x="1156" y="2077"/>
                  <a:pt x="1154" y="2076"/>
                  <a:pt x="1152" y="2076"/>
                </a:cubicBezTo>
                <a:cubicBezTo>
                  <a:pt x="1152" y="2076"/>
                  <a:pt x="1151" y="2076"/>
                  <a:pt x="1151" y="2076"/>
                </a:cubicBezTo>
                <a:cubicBezTo>
                  <a:pt x="1149" y="2076"/>
                  <a:pt x="1148" y="2075"/>
                  <a:pt x="1146" y="2075"/>
                </a:cubicBezTo>
                <a:cubicBezTo>
                  <a:pt x="1146" y="2075"/>
                  <a:pt x="1146" y="2075"/>
                  <a:pt x="1146" y="2075"/>
                </a:cubicBezTo>
                <a:cubicBezTo>
                  <a:pt x="1145" y="2075"/>
                  <a:pt x="1145" y="2075"/>
                  <a:pt x="1145" y="2075"/>
                </a:cubicBezTo>
                <a:cubicBezTo>
                  <a:pt x="1138" y="2073"/>
                  <a:pt x="1132" y="2069"/>
                  <a:pt x="1128" y="2064"/>
                </a:cubicBezTo>
                <a:cubicBezTo>
                  <a:pt x="1128" y="2064"/>
                  <a:pt x="1128" y="2064"/>
                  <a:pt x="1128" y="2064"/>
                </a:cubicBezTo>
                <a:cubicBezTo>
                  <a:pt x="1128" y="2064"/>
                  <a:pt x="1128" y="2064"/>
                  <a:pt x="1128" y="2064"/>
                </a:cubicBezTo>
                <a:cubicBezTo>
                  <a:pt x="1127" y="2063"/>
                  <a:pt x="1126" y="2062"/>
                  <a:pt x="1126" y="2060"/>
                </a:cubicBezTo>
                <a:cubicBezTo>
                  <a:pt x="1126" y="2060"/>
                  <a:pt x="1126" y="2059"/>
                  <a:pt x="1125" y="2059"/>
                </a:cubicBezTo>
                <a:cubicBezTo>
                  <a:pt x="1125" y="2058"/>
                  <a:pt x="1125" y="2057"/>
                  <a:pt x="1125" y="2057"/>
                </a:cubicBezTo>
                <a:cubicBezTo>
                  <a:pt x="1125" y="2056"/>
                  <a:pt x="1125" y="2056"/>
                  <a:pt x="1125" y="2056"/>
                </a:cubicBezTo>
                <a:cubicBezTo>
                  <a:pt x="1125" y="2055"/>
                  <a:pt x="1125" y="2055"/>
                  <a:pt x="1125" y="2055"/>
                </a:cubicBezTo>
                <a:cubicBezTo>
                  <a:pt x="1125" y="2055"/>
                  <a:pt x="1125" y="2055"/>
                  <a:pt x="1125" y="2055"/>
                </a:cubicBezTo>
                <a:cubicBezTo>
                  <a:pt x="1124" y="2046"/>
                  <a:pt x="1123" y="2037"/>
                  <a:pt x="1123" y="2029"/>
                </a:cubicBezTo>
                <a:cubicBezTo>
                  <a:pt x="1123" y="2027"/>
                  <a:pt x="1122" y="2026"/>
                  <a:pt x="1122" y="2024"/>
                </a:cubicBezTo>
                <a:cubicBezTo>
                  <a:pt x="1122" y="2020"/>
                  <a:pt x="1122" y="2020"/>
                  <a:pt x="1122" y="2020"/>
                </a:cubicBezTo>
                <a:cubicBezTo>
                  <a:pt x="1122" y="2019"/>
                  <a:pt x="1122" y="2019"/>
                  <a:pt x="1122" y="2019"/>
                </a:cubicBezTo>
                <a:cubicBezTo>
                  <a:pt x="1122" y="2018"/>
                  <a:pt x="1122" y="2017"/>
                  <a:pt x="1122" y="2016"/>
                </a:cubicBezTo>
                <a:cubicBezTo>
                  <a:pt x="1122" y="2016"/>
                  <a:pt x="1123" y="2016"/>
                  <a:pt x="1123" y="2015"/>
                </a:cubicBezTo>
                <a:cubicBezTo>
                  <a:pt x="1123" y="2014"/>
                  <a:pt x="1123" y="2014"/>
                  <a:pt x="1123" y="2013"/>
                </a:cubicBezTo>
                <a:cubicBezTo>
                  <a:pt x="1124" y="2013"/>
                  <a:pt x="1124" y="2013"/>
                  <a:pt x="1124" y="2012"/>
                </a:cubicBezTo>
                <a:cubicBezTo>
                  <a:pt x="1124" y="2012"/>
                  <a:pt x="1124" y="2012"/>
                  <a:pt x="1124" y="2012"/>
                </a:cubicBezTo>
                <a:cubicBezTo>
                  <a:pt x="1125" y="2011"/>
                  <a:pt x="1125" y="2010"/>
                  <a:pt x="1126" y="2010"/>
                </a:cubicBezTo>
                <a:cubicBezTo>
                  <a:pt x="1126" y="2009"/>
                  <a:pt x="1127" y="2009"/>
                  <a:pt x="1127" y="2009"/>
                </a:cubicBezTo>
                <a:cubicBezTo>
                  <a:pt x="1128" y="2008"/>
                  <a:pt x="1128" y="2008"/>
                  <a:pt x="1129" y="2007"/>
                </a:cubicBezTo>
                <a:cubicBezTo>
                  <a:pt x="1129" y="2007"/>
                  <a:pt x="1129" y="2007"/>
                  <a:pt x="1130" y="2006"/>
                </a:cubicBezTo>
                <a:cubicBezTo>
                  <a:pt x="1130" y="2006"/>
                  <a:pt x="1130" y="2006"/>
                  <a:pt x="1130" y="2006"/>
                </a:cubicBezTo>
                <a:cubicBezTo>
                  <a:pt x="1131" y="2006"/>
                  <a:pt x="1132" y="2005"/>
                  <a:pt x="1133" y="2004"/>
                </a:cubicBezTo>
                <a:cubicBezTo>
                  <a:pt x="1134" y="2004"/>
                  <a:pt x="1134" y="2004"/>
                  <a:pt x="1134" y="2004"/>
                </a:cubicBezTo>
                <a:cubicBezTo>
                  <a:pt x="1134" y="2004"/>
                  <a:pt x="1135" y="2004"/>
                  <a:pt x="1135" y="2004"/>
                </a:cubicBezTo>
                <a:cubicBezTo>
                  <a:pt x="1135" y="2004"/>
                  <a:pt x="1135" y="2004"/>
                  <a:pt x="1136" y="2004"/>
                </a:cubicBezTo>
                <a:cubicBezTo>
                  <a:pt x="1137" y="2003"/>
                  <a:pt x="1138" y="2003"/>
                  <a:pt x="1139" y="2003"/>
                </a:cubicBezTo>
                <a:cubicBezTo>
                  <a:pt x="1139" y="2002"/>
                  <a:pt x="1140" y="2002"/>
                  <a:pt x="1140" y="2002"/>
                </a:cubicBezTo>
                <a:cubicBezTo>
                  <a:pt x="1141" y="2002"/>
                  <a:pt x="1141" y="2002"/>
                  <a:pt x="1142" y="2002"/>
                </a:cubicBezTo>
                <a:cubicBezTo>
                  <a:pt x="1143" y="2002"/>
                  <a:pt x="1145" y="2001"/>
                  <a:pt x="1147" y="2001"/>
                </a:cubicBezTo>
                <a:cubicBezTo>
                  <a:pt x="1147" y="2001"/>
                  <a:pt x="1148" y="2001"/>
                  <a:pt x="1148" y="2001"/>
                </a:cubicBezTo>
                <a:cubicBezTo>
                  <a:pt x="1149" y="2001"/>
                  <a:pt x="1149" y="2001"/>
                  <a:pt x="1150" y="2001"/>
                </a:cubicBezTo>
                <a:cubicBezTo>
                  <a:pt x="1153" y="2001"/>
                  <a:pt x="1153" y="2001"/>
                  <a:pt x="1153" y="2001"/>
                </a:cubicBezTo>
                <a:cubicBezTo>
                  <a:pt x="1155" y="2001"/>
                  <a:pt x="1158" y="2001"/>
                  <a:pt x="1160" y="2001"/>
                </a:cubicBezTo>
                <a:cubicBezTo>
                  <a:pt x="1163" y="2001"/>
                  <a:pt x="1165" y="2001"/>
                  <a:pt x="1168" y="2001"/>
                </a:cubicBezTo>
                <a:cubicBezTo>
                  <a:pt x="1191" y="2001"/>
                  <a:pt x="1191" y="2001"/>
                  <a:pt x="1191" y="2001"/>
                </a:cubicBezTo>
                <a:cubicBezTo>
                  <a:pt x="1197" y="2001"/>
                  <a:pt x="1203" y="2001"/>
                  <a:pt x="1209" y="2001"/>
                </a:cubicBezTo>
                <a:cubicBezTo>
                  <a:pt x="1210" y="2001"/>
                  <a:pt x="1211" y="2001"/>
                  <a:pt x="1212" y="2002"/>
                </a:cubicBezTo>
                <a:cubicBezTo>
                  <a:pt x="1212" y="2002"/>
                  <a:pt x="1213" y="2002"/>
                  <a:pt x="1214" y="2002"/>
                </a:cubicBezTo>
                <a:cubicBezTo>
                  <a:pt x="1214" y="2002"/>
                  <a:pt x="1214" y="2002"/>
                  <a:pt x="1215" y="2002"/>
                </a:cubicBezTo>
                <a:cubicBezTo>
                  <a:pt x="1215" y="2002"/>
                  <a:pt x="1216" y="2002"/>
                  <a:pt x="1216" y="2002"/>
                </a:cubicBezTo>
                <a:cubicBezTo>
                  <a:pt x="1216" y="2002"/>
                  <a:pt x="1216" y="2003"/>
                  <a:pt x="1217" y="2003"/>
                </a:cubicBezTo>
                <a:cubicBezTo>
                  <a:pt x="1218" y="2003"/>
                  <a:pt x="1219" y="2003"/>
                  <a:pt x="1220" y="2004"/>
                </a:cubicBezTo>
                <a:cubicBezTo>
                  <a:pt x="1221" y="2004"/>
                  <a:pt x="1221" y="2004"/>
                  <a:pt x="1222" y="2004"/>
                </a:cubicBezTo>
                <a:cubicBezTo>
                  <a:pt x="1222" y="2005"/>
                  <a:pt x="1223" y="2005"/>
                  <a:pt x="1223" y="2005"/>
                </a:cubicBezTo>
                <a:cubicBezTo>
                  <a:pt x="1224" y="2005"/>
                  <a:pt x="1225" y="2006"/>
                  <a:pt x="1226" y="2006"/>
                </a:cubicBezTo>
                <a:cubicBezTo>
                  <a:pt x="1229" y="2008"/>
                  <a:pt x="1231" y="2010"/>
                  <a:pt x="1233" y="2012"/>
                </a:cubicBezTo>
                <a:cubicBezTo>
                  <a:pt x="1235" y="2014"/>
                  <a:pt x="1237" y="2017"/>
                  <a:pt x="1237" y="2019"/>
                </a:cubicBezTo>
                <a:cubicBezTo>
                  <a:pt x="1240" y="2034"/>
                  <a:pt x="1240" y="2034"/>
                  <a:pt x="1240" y="2034"/>
                </a:cubicBezTo>
                <a:cubicBezTo>
                  <a:pt x="1241" y="2040"/>
                  <a:pt x="1243" y="2046"/>
                  <a:pt x="1244" y="2052"/>
                </a:cubicBezTo>
                <a:cubicBezTo>
                  <a:pt x="1244" y="2052"/>
                  <a:pt x="1244" y="2052"/>
                  <a:pt x="1244" y="2052"/>
                </a:cubicBezTo>
                <a:cubicBezTo>
                  <a:pt x="1244" y="2055"/>
                  <a:pt x="1244" y="2055"/>
                  <a:pt x="1244" y="2055"/>
                </a:cubicBezTo>
                <a:cubicBezTo>
                  <a:pt x="1245" y="2058"/>
                  <a:pt x="1245" y="2061"/>
                  <a:pt x="1244" y="2063"/>
                </a:cubicBezTo>
                <a:close/>
                <a:moveTo>
                  <a:pt x="1349" y="1880"/>
                </a:moveTo>
                <a:cubicBezTo>
                  <a:pt x="1346" y="1879"/>
                  <a:pt x="1344" y="1878"/>
                  <a:pt x="1342" y="1876"/>
                </a:cubicBezTo>
                <a:cubicBezTo>
                  <a:pt x="1340" y="1875"/>
                  <a:pt x="1338" y="1873"/>
                  <a:pt x="1338" y="1871"/>
                </a:cubicBezTo>
                <a:cubicBezTo>
                  <a:pt x="1337" y="1868"/>
                  <a:pt x="1337" y="1868"/>
                  <a:pt x="1337" y="1868"/>
                </a:cubicBezTo>
                <a:cubicBezTo>
                  <a:pt x="1335" y="1863"/>
                  <a:pt x="1333" y="1859"/>
                  <a:pt x="1332" y="1854"/>
                </a:cubicBezTo>
                <a:cubicBezTo>
                  <a:pt x="1331" y="1852"/>
                  <a:pt x="1329" y="1848"/>
                  <a:pt x="1329" y="1845"/>
                </a:cubicBezTo>
                <a:cubicBezTo>
                  <a:pt x="1329" y="1845"/>
                  <a:pt x="1329" y="1845"/>
                  <a:pt x="1329" y="1844"/>
                </a:cubicBezTo>
                <a:cubicBezTo>
                  <a:pt x="1329" y="1844"/>
                  <a:pt x="1329" y="1844"/>
                  <a:pt x="1329" y="1844"/>
                </a:cubicBezTo>
                <a:cubicBezTo>
                  <a:pt x="1329" y="1844"/>
                  <a:pt x="1329" y="1843"/>
                  <a:pt x="1329" y="1843"/>
                </a:cubicBezTo>
                <a:cubicBezTo>
                  <a:pt x="1329" y="1843"/>
                  <a:pt x="1329" y="1843"/>
                  <a:pt x="1329" y="1842"/>
                </a:cubicBezTo>
                <a:cubicBezTo>
                  <a:pt x="1329" y="1842"/>
                  <a:pt x="1329" y="1842"/>
                  <a:pt x="1329" y="1842"/>
                </a:cubicBezTo>
                <a:cubicBezTo>
                  <a:pt x="1333" y="1834"/>
                  <a:pt x="1348" y="1835"/>
                  <a:pt x="1355" y="1835"/>
                </a:cubicBezTo>
                <a:cubicBezTo>
                  <a:pt x="1392" y="1835"/>
                  <a:pt x="1392" y="1835"/>
                  <a:pt x="1392" y="1835"/>
                </a:cubicBezTo>
                <a:cubicBezTo>
                  <a:pt x="1396" y="1835"/>
                  <a:pt x="1399" y="1835"/>
                  <a:pt x="1402" y="1836"/>
                </a:cubicBezTo>
                <a:cubicBezTo>
                  <a:pt x="1403" y="1836"/>
                  <a:pt x="1404" y="1836"/>
                  <a:pt x="1405" y="1836"/>
                </a:cubicBezTo>
                <a:cubicBezTo>
                  <a:pt x="1405" y="1836"/>
                  <a:pt x="1405" y="1837"/>
                  <a:pt x="1406" y="1837"/>
                </a:cubicBezTo>
                <a:cubicBezTo>
                  <a:pt x="1406" y="1837"/>
                  <a:pt x="1407" y="1837"/>
                  <a:pt x="1408" y="1837"/>
                </a:cubicBezTo>
                <a:cubicBezTo>
                  <a:pt x="1409" y="1837"/>
                  <a:pt x="1410" y="1838"/>
                  <a:pt x="1411" y="1838"/>
                </a:cubicBezTo>
                <a:cubicBezTo>
                  <a:pt x="1411" y="1838"/>
                  <a:pt x="1411" y="1838"/>
                  <a:pt x="1411" y="1838"/>
                </a:cubicBezTo>
                <a:cubicBezTo>
                  <a:pt x="1411" y="1838"/>
                  <a:pt x="1411" y="1838"/>
                  <a:pt x="1411" y="1838"/>
                </a:cubicBezTo>
                <a:cubicBezTo>
                  <a:pt x="1412" y="1839"/>
                  <a:pt x="1413" y="1839"/>
                  <a:pt x="1414" y="1840"/>
                </a:cubicBezTo>
                <a:cubicBezTo>
                  <a:pt x="1415" y="1840"/>
                  <a:pt x="1415" y="1840"/>
                  <a:pt x="1416" y="1841"/>
                </a:cubicBezTo>
                <a:cubicBezTo>
                  <a:pt x="1416" y="1841"/>
                  <a:pt x="1416" y="1841"/>
                  <a:pt x="1417" y="1841"/>
                </a:cubicBezTo>
                <a:cubicBezTo>
                  <a:pt x="1417" y="1841"/>
                  <a:pt x="1417" y="1841"/>
                  <a:pt x="1417" y="1842"/>
                </a:cubicBezTo>
                <a:cubicBezTo>
                  <a:pt x="1418" y="1842"/>
                  <a:pt x="1418" y="1842"/>
                  <a:pt x="1418" y="1842"/>
                </a:cubicBezTo>
                <a:cubicBezTo>
                  <a:pt x="1420" y="1844"/>
                  <a:pt x="1422" y="1845"/>
                  <a:pt x="1423" y="1847"/>
                </a:cubicBezTo>
                <a:cubicBezTo>
                  <a:pt x="1423" y="1847"/>
                  <a:pt x="1423" y="1847"/>
                  <a:pt x="1423" y="1847"/>
                </a:cubicBezTo>
                <a:cubicBezTo>
                  <a:pt x="1426" y="1852"/>
                  <a:pt x="1428" y="1859"/>
                  <a:pt x="1431" y="1864"/>
                </a:cubicBezTo>
                <a:cubicBezTo>
                  <a:pt x="1431" y="1864"/>
                  <a:pt x="1431" y="1864"/>
                  <a:pt x="1431" y="1864"/>
                </a:cubicBezTo>
                <a:cubicBezTo>
                  <a:pt x="1432" y="1867"/>
                  <a:pt x="1434" y="1870"/>
                  <a:pt x="1435" y="1873"/>
                </a:cubicBezTo>
                <a:cubicBezTo>
                  <a:pt x="1435" y="1873"/>
                  <a:pt x="1435" y="1873"/>
                  <a:pt x="1435" y="1873"/>
                </a:cubicBezTo>
                <a:cubicBezTo>
                  <a:pt x="1435" y="1873"/>
                  <a:pt x="1435" y="1873"/>
                  <a:pt x="1435" y="1874"/>
                </a:cubicBezTo>
                <a:cubicBezTo>
                  <a:pt x="1436" y="1879"/>
                  <a:pt x="1431" y="1882"/>
                  <a:pt x="1425" y="1883"/>
                </a:cubicBezTo>
                <a:cubicBezTo>
                  <a:pt x="1425" y="1883"/>
                  <a:pt x="1425" y="1883"/>
                  <a:pt x="1425" y="1883"/>
                </a:cubicBezTo>
                <a:cubicBezTo>
                  <a:pt x="1425" y="1883"/>
                  <a:pt x="1424" y="1883"/>
                  <a:pt x="1424" y="1883"/>
                </a:cubicBezTo>
                <a:cubicBezTo>
                  <a:pt x="1423" y="1884"/>
                  <a:pt x="1422" y="1884"/>
                  <a:pt x="1421" y="1884"/>
                </a:cubicBezTo>
                <a:cubicBezTo>
                  <a:pt x="1421" y="1884"/>
                  <a:pt x="1420" y="1884"/>
                  <a:pt x="1420" y="1884"/>
                </a:cubicBezTo>
                <a:cubicBezTo>
                  <a:pt x="1419" y="1884"/>
                  <a:pt x="1418" y="1884"/>
                  <a:pt x="1417" y="1884"/>
                </a:cubicBezTo>
                <a:cubicBezTo>
                  <a:pt x="1417" y="1884"/>
                  <a:pt x="1416" y="1884"/>
                  <a:pt x="1416" y="1884"/>
                </a:cubicBezTo>
                <a:cubicBezTo>
                  <a:pt x="1416" y="1884"/>
                  <a:pt x="1416" y="1884"/>
                  <a:pt x="1415" y="1884"/>
                </a:cubicBezTo>
                <a:cubicBezTo>
                  <a:pt x="1414" y="1884"/>
                  <a:pt x="1414" y="1884"/>
                  <a:pt x="1414" y="1884"/>
                </a:cubicBezTo>
                <a:cubicBezTo>
                  <a:pt x="1408" y="1884"/>
                  <a:pt x="1403" y="1884"/>
                  <a:pt x="1397" y="1884"/>
                </a:cubicBezTo>
                <a:cubicBezTo>
                  <a:pt x="1387" y="1884"/>
                  <a:pt x="1378" y="1884"/>
                  <a:pt x="1368" y="1884"/>
                </a:cubicBezTo>
                <a:cubicBezTo>
                  <a:pt x="1362" y="1884"/>
                  <a:pt x="1355" y="1883"/>
                  <a:pt x="1349" y="1880"/>
                </a:cubicBezTo>
                <a:cubicBezTo>
                  <a:pt x="1349" y="1880"/>
                  <a:pt x="1349" y="1880"/>
                  <a:pt x="1349" y="1880"/>
                </a:cubicBezTo>
                <a:close/>
                <a:moveTo>
                  <a:pt x="1373" y="1961"/>
                </a:moveTo>
                <a:cubicBezTo>
                  <a:pt x="1371" y="1959"/>
                  <a:pt x="1369" y="1956"/>
                  <a:pt x="1369" y="1954"/>
                </a:cubicBezTo>
                <a:cubicBezTo>
                  <a:pt x="1363" y="1940"/>
                  <a:pt x="1363" y="1940"/>
                  <a:pt x="1363" y="1940"/>
                </a:cubicBezTo>
                <a:cubicBezTo>
                  <a:pt x="1362" y="1935"/>
                  <a:pt x="1360" y="1931"/>
                  <a:pt x="1359" y="1927"/>
                </a:cubicBezTo>
                <a:cubicBezTo>
                  <a:pt x="1359" y="1927"/>
                  <a:pt x="1359" y="1927"/>
                  <a:pt x="1359" y="1927"/>
                </a:cubicBezTo>
                <a:cubicBezTo>
                  <a:pt x="1358" y="1925"/>
                  <a:pt x="1358" y="1925"/>
                  <a:pt x="1358" y="1925"/>
                </a:cubicBezTo>
                <a:cubicBezTo>
                  <a:pt x="1357" y="1923"/>
                  <a:pt x="1357" y="1921"/>
                  <a:pt x="1358" y="1919"/>
                </a:cubicBezTo>
                <a:cubicBezTo>
                  <a:pt x="1358" y="1918"/>
                  <a:pt x="1359" y="1917"/>
                  <a:pt x="1360" y="1916"/>
                </a:cubicBezTo>
                <a:cubicBezTo>
                  <a:pt x="1360" y="1916"/>
                  <a:pt x="1361" y="1916"/>
                  <a:pt x="1361" y="1915"/>
                </a:cubicBezTo>
                <a:cubicBezTo>
                  <a:pt x="1361" y="1915"/>
                  <a:pt x="1361" y="1915"/>
                  <a:pt x="1362" y="1915"/>
                </a:cubicBezTo>
                <a:cubicBezTo>
                  <a:pt x="1364" y="1913"/>
                  <a:pt x="1366" y="1912"/>
                  <a:pt x="1369" y="1911"/>
                </a:cubicBezTo>
                <a:cubicBezTo>
                  <a:pt x="1371" y="1911"/>
                  <a:pt x="1374" y="1910"/>
                  <a:pt x="1376" y="1910"/>
                </a:cubicBezTo>
                <a:cubicBezTo>
                  <a:pt x="1386" y="1909"/>
                  <a:pt x="1397" y="1910"/>
                  <a:pt x="1402" y="1910"/>
                </a:cubicBezTo>
                <a:cubicBezTo>
                  <a:pt x="1420" y="1910"/>
                  <a:pt x="1451" y="1906"/>
                  <a:pt x="1461" y="1925"/>
                </a:cubicBezTo>
                <a:cubicBezTo>
                  <a:pt x="1461" y="1925"/>
                  <a:pt x="1461" y="1925"/>
                  <a:pt x="1461" y="1925"/>
                </a:cubicBezTo>
                <a:cubicBezTo>
                  <a:pt x="1461" y="1925"/>
                  <a:pt x="1461" y="1925"/>
                  <a:pt x="1461" y="1925"/>
                </a:cubicBezTo>
                <a:cubicBezTo>
                  <a:pt x="1461" y="1925"/>
                  <a:pt x="1461" y="1925"/>
                  <a:pt x="1461" y="1925"/>
                </a:cubicBezTo>
                <a:cubicBezTo>
                  <a:pt x="1465" y="1933"/>
                  <a:pt x="1469" y="1940"/>
                  <a:pt x="1473" y="1948"/>
                </a:cubicBezTo>
                <a:cubicBezTo>
                  <a:pt x="1474" y="1951"/>
                  <a:pt x="1476" y="1953"/>
                  <a:pt x="1476" y="1956"/>
                </a:cubicBezTo>
                <a:cubicBezTo>
                  <a:pt x="1476" y="1956"/>
                  <a:pt x="1476" y="1956"/>
                  <a:pt x="1476" y="1957"/>
                </a:cubicBezTo>
                <a:cubicBezTo>
                  <a:pt x="1477" y="1957"/>
                  <a:pt x="1477" y="1958"/>
                  <a:pt x="1477" y="1958"/>
                </a:cubicBezTo>
                <a:cubicBezTo>
                  <a:pt x="1477" y="1959"/>
                  <a:pt x="1477" y="1959"/>
                  <a:pt x="1477" y="1960"/>
                </a:cubicBezTo>
                <a:cubicBezTo>
                  <a:pt x="1477" y="1960"/>
                  <a:pt x="1477" y="1960"/>
                  <a:pt x="1477" y="1960"/>
                </a:cubicBezTo>
                <a:cubicBezTo>
                  <a:pt x="1477" y="1960"/>
                  <a:pt x="1476" y="1961"/>
                  <a:pt x="1476" y="1961"/>
                </a:cubicBezTo>
                <a:cubicBezTo>
                  <a:pt x="1476" y="1962"/>
                  <a:pt x="1476" y="1962"/>
                  <a:pt x="1475" y="1963"/>
                </a:cubicBezTo>
                <a:cubicBezTo>
                  <a:pt x="1475" y="1963"/>
                  <a:pt x="1475" y="1963"/>
                  <a:pt x="1475" y="1963"/>
                </a:cubicBezTo>
                <a:cubicBezTo>
                  <a:pt x="1475" y="1964"/>
                  <a:pt x="1474" y="1965"/>
                  <a:pt x="1474" y="1965"/>
                </a:cubicBezTo>
                <a:cubicBezTo>
                  <a:pt x="1473" y="1965"/>
                  <a:pt x="1473" y="1965"/>
                  <a:pt x="1473" y="1966"/>
                </a:cubicBezTo>
                <a:cubicBezTo>
                  <a:pt x="1473" y="1966"/>
                  <a:pt x="1473" y="1966"/>
                  <a:pt x="1472" y="1966"/>
                </a:cubicBezTo>
                <a:cubicBezTo>
                  <a:pt x="1472" y="1966"/>
                  <a:pt x="1472" y="1967"/>
                  <a:pt x="1471" y="1967"/>
                </a:cubicBezTo>
                <a:cubicBezTo>
                  <a:pt x="1470" y="1968"/>
                  <a:pt x="1468" y="1969"/>
                  <a:pt x="1466" y="1969"/>
                </a:cubicBezTo>
                <a:cubicBezTo>
                  <a:pt x="1465" y="1969"/>
                  <a:pt x="1465" y="1969"/>
                  <a:pt x="1464" y="1970"/>
                </a:cubicBezTo>
                <a:cubicBezTo>
                  <a:pt x="1463" y="1970"/>
                  <a:pt x="1462" y="1970"/>
                  <a:pt x="1462" y="1970"/>
                </a:cubicBezTo>
                <a:cubicBezTo>
                  <a:pt x="1461" y="1970"/>
                  <a:pt x="1461" y="1970"/>
                  <a:pt x="1461" y="1970"/>
                </a:cubicBezTo>
                <a:cubicBezTo>
                  <a:pt x="1460" y="1970"/>
                  <a:pt x="1460" y="1970"/>
                  <a:pt x="1460" y="1970"/>
                </a:cubicBezTo>
                <a:cubicBezTo>
                  <a:pt x="1441" y="1972"/>
                  <a:pt x="1422" y="1971"/>
                  <a:pt x="1403" y="1971"/>
                </a:cubicBezTo>
                <a:cubicBezTo>
                  <a:pt x="1401" y="1971"/>
                  <a:pt x="1399" y="1971"/>
                  <a:pt x="1397" y="1970"/>
                </a:cubicBezTo>
                <a:cubicBezTo>
                  <a:pt x="1397" y="1970"/>
                  <a:pt x="1397" y="1970"/>
                  <a:pt x="1397" y="1970"/>
                </a:cubicBezTo>
                <a:cubicBezTo>
                  <a:pt x="1390" y="1970"/>
                  <a:pt x="1383" y="1967"/>
                  <a:pt x="1377" y="1964"/>
                </a:cubicBezTo>
                <a:cubicBezTo>
                  <a:pt x="1376" y="1963"/>
                  <a:pt x="1374" y="1962"/>
                  <a:pt x="1373" y="1961"/>
                </a:cubicBezTo>
                <a:close/>
                <a:moveTo>
                  <a:pt x="1527" y="2063"/>
                </a:moveTo>
                <a:cubicBezTo>
                  <a:pt x="1527" y="2063"/>
                  <a:pt x="1527" y="2064"/>
                  <a:pt x="1527" y="2064"/>
                </a:cubicBezTo>
                <a:cubicBezTo>
                  <a:pt x="1527" y="2065"/>
                  <a:pt x="1526" y="2065"/>
                  <a:pt x="1526" y="2065"/>
                </a:cubicBezTo>
                <a:cubicBezTo>
                  <a:pt x="1526" y="2066"/>
                  <a:pt x="1526" y="2066"/>
                  <a:pt x="1525" y="2067"/>
                </a:cubicBezTo>
                <a:cubicBezTo>
                  <a:pt x="1525" y="2067"/>
                  <a:pt x="1525" y="2068"/>
                  <a:pt x="1525" y="2068"/>
                </a:cubicBezTo>
                <a:cubicBezTo>
                  <a:pt x="1525" y="2068"/>
                  <a:pt x="1524" y="2068"/>
                  <a:pt x="1524" y="2069"/>
                </a:cubicBezTo>
                <a:cubicBezTo>
                  <a:pt x="1524" y="2069"/>
                  <a:pt x="1524" y="2069"/>
                  <a:pt x="1524" y="2069"/>
                </a:cubicBezTo>
                <a:cubicBezTo>
                  <a:pt x="1524" y="2069"/>
                  <a:pt x="1523" y="2070"/>
                  <a:pt x="1523" y="2070"/>
                </a:cubicBezTo>
                <a:cubicBezTo>
                  <a:pt x="1520" y="2073"/>
                  <a:pt x="1515" y="2074"/>
                  <a:pt x="1511" y="2075"/>
                </a:cubicBezTo>
                <a:cubicBezTo>
                  <a:pt x="1510" y="2075"/>
                  <a:pt x="1510" y="2075"/>
                  <a:pt x="1510" y="2075"/>
                </a:cubicBezTo>
                <a:cubicBezTo>
                  <a:pt x="1508" y="2075"/>
                  <a:pt x="1506" y="2076"/>
                  <a:pt x="1504" y="2076"/>
                </a:cubicBezTo>
                <a:cubicBezTo>
                  <a:pt x="1504" y="2076"/>
                  <a:pt x="1504" y="2076"/>
                  <a:pt x="1504" y="2076"/>
                </a:cubicBezTo>
                <a:cubicBezTo>
                  <a:pt x="1503" y="2076"/>
                  <a:pt x="1503" y="2076"/>
                  <a:pt x="1503" y="2076"/>
                </a:cubicBezTo>
                <a:cubicBezTo>
                  <a:pt x="1501" y="2076"/>
                  <a:pt x="1499" y="2076"/>
                  <a:pt x="1497" y="2076"/>
                </a:cubicBezTo>
                <a:cubicBezTo>
                  <a:pt x="1446" y="2076"/>
                  <a:pt x="1446" y="2076"/>
                  <a:pt x="1446" y="2076"/>
                </a:cubicBezTo>
                <a:cubicBezTo>
                  <a:pt x="1444" y="2076"/>
                  <a:pt x="1441" y="2076"/>
                  <a:pt x="1439" y="2075"/>
                </a:cubicBezTo>
                <a:cubicBezTo>
                  <a:pt x="1439" y="2075"/>
                  <a:pt x="1438" y="2075"/>
                  <a:pt x="1438" y="2075"/>
                </a:cubicBezTo>
                <a:cubicBezTo>
                  <a:pt x="1427" y="2074"/>
                  <a:pt x="1414" y="2069"/>
                  <a:pt x="1408" y="2059"/>
                </a:cubicBezTo>
                <a:cubicBezTo>
                  <a:pt x="1407" y="2058"/>
                  <a:pt x="1407" y="2056"/>
                  <a:pt x="1406" y="2055"/>
                </a:cubicBezTo>
                <a:cubicBezTo>
                  <a:pt x="1406" y="2055"/>
                  <a:pt x="1406" y="2055"/>
                  <a:pt x="1406" y="2055"/>
                </a:cubicBezTo>
                <a:cubicBezTo>
                  <a:pt x="1406" y="2055"/>
                  <a:pt x="1406" y="2055"/>
                  <a:pt x="1406" y="2055"/>
                </a:cubicBezTo>
                <a:cubicBezTo>
                  <a:pt x="1403" y="2047"/>
                  <a:pt x="1400" y="2040"/>
                  <a:pt x="1398" y="2032"/>
                </a:cubicBezTo>
                <a:cubicBezTo>
                  <a:pt x="1396" y="2029"/>
                  <a:pt x="1394" y="2024"/>
                  <a:pt x="1393" y="2019"/>
                </a:cubicBezTo>
                <a:cubicBezTo>
                  <a:pt x="1393" y="2019"/>
                  <a:pt x="1393" y="2019"/>
                  <a:pt x="1393" y="2019"/>
                </a:cubicBezTo>
                <a:cubicBezTo>
                  <a:pt x="1393" y="2019"/>
                  <a:pt x="1393" y="2019"/>
                  <a:pt x="1393" y="2019"/>
                </a:cubicBezTo>
                <a:cubicBezTo>
                  <a:pt x="1392" y="2018"/>
                  <a:pt x="1392" y="2018"/>
                  <a:pt x="1392" y="2017"/>
                </a:cubicBezTo>
                <a:cubicBezTo>
                  <a:pt x="1392" y="2015"/>
                  <a:pt x="1392" y="2013"/>
                  <a:pt x="1392" y="2012"/>
                </a:cubicBezTo>
                <a:cubicBezTo>
                  <a:pt x="1393" y="2011"/>
                  <a:pt x="1393" y="2010"/>
                  <a:pt x="1394" y="2009"/>
                </a:cubicBezTo>
                <a:cubicBezTo>
                  <a:pt x="1394" y="2009"/>
                  <a:pt x="1394" y="2009"/>
                  <a:pt x="1394" y="2009"/>
                </a:cubicBezTo>
                <a:cubicBezTo>
                  <a:pt x="1397" y="2004"/>
                  <a:pt x="1403" y="2002"/>
                  <a:pt x="1409" y="2001"/>
                </a:cubicBezTo>
                <a:cubicBezTo>
                  <a:pt x="1409" y="2001"/>
                  <a:pt x="1409" y="2001"/>
                  <a:pt x="1410" y="2001"/>
                </a:cubicBezTo>
                <a:cubicBezTo>
                  <a:pt x="1411" y="2001"/>
                  <a:pt x="1413" y="2001"/>
                  <a:pt x="1414" y="2000"/>
                </a:cubicBezTo>
                <a:cubicBezTo>
                  <a:pt x="1414" y="2000"/>
                  <a:pt x="1415" y="2000"/>
                  <a:pt x="1415" y="2000"/>
                </a:cubicBezTo>
                <a:cubicBezTo>
                  <a:pt x="1418" y="2000"/>
                  <a:pt x="1418" y="2000"/>
                  <a:pt x="1418" y="2000"/>
                </a:cubicBezTo>
                <a:cubicBezTo>
                  <a:pt x="1419" y="2000"/>
                  <a:pt x="1420" y="2000"/>
                  <a:pt x="1421" y="2000"/>
                </a:cubicBezTo>
                <a:cubicBezTo>
                  <a:pt x="1437" y="2000"/>
                  <a:pt x="1453" y="2000"/>
                  <a:pt x="1469" y="2000"/>
                </a:cubicBezTo>
                <a:cubicBezTo>
                  <a:pt x="1469" y="2000"/>
                  <a:pt x="1469" y="2000"/>
                  <a:pt x="1469" y="2000"/>
                </a:cubicBezTo>
                <a:cubicBezTo>
                  <a:pt x="1469" y="2000"/>
                  <a:pt x="1469" y="2000"/>
                  <a:pt x="1469" y="2000"/>
                </a:cubicBezTo>
                <a:cubicBezTo>
                  <a:pt x="1471" y="2000"/>
                  <a:pt x="1473" y="2000"/>
                  <a:pt x="1475" y="2001"/>
                </a:cubicBezTo>
                <a:cubicBezTo>
                  <a:pt x="1475" y="2001"/>
                  <a:pt x="1476" y="2001"/>
                  <a:pt x="1476" y="2001"/>
                </a:cubicBezTo>
                <a:cubicBezTo>
                  <a:pt x="1487" y="2002"/>
                  <a:pt x="1499" y="2006"/>
                  <a:pt x="1505" y="2015"/>
                </a:cubicBezTo>
                <a:cubicBezTo>
                  <a:pt x="1506" y="2016"/>
                  <a:pt x="1507" y="2017"/>
                  <a:pt x="1508" y="2019"/>
                </a:cubicBezTo>
                <a:cubicBezTo>
                  <a:pt x="1509" y="2022"/>
                  <a:pt x="1509" y="2022"/>
                  <a:pt x="1509" y="2022"/>
                </a:cubicBezTo>
                <a:cubicBezTo>
                  <a:pt x="1512" y="2028"/>
                  <a:pt x="1516" y="2035"/>
                  <a:pt x="1519" y="2041"/>
                </a:cubicBezTo>
                <a:cubicBezTo>
                  <a:pt x="1521" y="2045"/>
                  <a:pt x="1524" y="2051"/>
                  <a:pt x="1526" y="2056"/>
                </a:cubicBezTo>
                <a:cubicBezTo>
                  <a:pt x="1527" y="2058"/>
                  <a:pt x="1527" y="2061"/>
                  <a:pt x="1527" y="2063"/>
                </a:cubicBezTo>
                <a:close/>
                <a:moveTo>
                  <a:pt x="1640" y="2000"/>
                </a:moveTo>
                <a:cubicBezTo>
                  <a:pt x="1642" y="2000"/>
                  <a:pt x="1643" y="2000"/>
                  <a:pt x="1645" y="2000"/>
                </a:cubicBezTo>
                <a:cubicBezTo>
                  <a:pt x="1645" y="2000"/>
                  <a:pt x="1645" y="2000"/>
                  <a:pt x="1646" y="2000"/>
                </a:cubicBezTo>
                <a:cubicBezTo>
                  <a:pt x="1657" y="2002"/>
                  <a:pt x="1669" y="2006"/>
                  <a:pt x="1677" y="2014"/>
                </a:cubicBezTo>
                <a:cubicBezTo>
                  <a:pt x="1678" y="2014"/>
                  <a:pt x="1678" y="2015"/>
                  <a:pt x="1678" y="2015"/>
                </a:cubicBezTo>
                <a:cubicBezTo>
                  <a:pt x="1679" y="2016"/>
                  <a:pt x="1679" y="2016"/>
                  <a:pt x="1680" y="2017"/>
                </a:cubicBezTo>
                <a:cubicBezTo>
                  <a:pt x="1680" y="2017"/>
                  <a:pt x="1680" y="2017"/>
                  <a:pt x="1680" y="2018"/>
                </a:cubicBezTo>
                <a:cubicBezTo>
                  <a:pt x="1681" y="2018"/>
                  <a:pt x="1681" y="2018"/>
                  <a:pt x="1681" y="2018"/>
                </a:cubicBezTo>
                <a:cubicBezTo>
                  <a:pt x="1682" y="2019"/>
                  <a:pt x="1682" y="2019"/>
                  <a:pt x="1682" y="2019"/>
                </a:cubicBezTo>
                <a:cubicBezTo>
                  <a:pt x="1685" y="2024"/>
                  <a:pt x="1688" y="2029"/>
                  <a:pt x="1692" y="2034"/>
                </a:cubicBezTo>
                <a:cubicBezTo>
                  <a:pt x="1692" y="2034"/>
                  <a:pt x="1692" y="2034"/>
                  <a:pt x="1692" y="2034"/>
                </a:cubicBezTo>
                <a:cubicBezTo>
                  <a:pt x="1697" y="2041"/>
                  <a:pt x="1703" y="2049"/>
                  <a:pt x="1707" y="2056"/>
                </a:cubicBezTo>
                <a:cubicBezTo>
                  <a:pt x="1707" y="2057"/>
                  <a:pt x="1707" y="2057"/>
                  <a:pt x="1708" y="2058"/>
                </a:cubicBezTo>
                <a:cubicBezTo>
                  <a:pt x="1708" y="2058"/>
                  <a:pt x="1708" y="2058"/>
                  <a:pt x="1708" y="2058"/>
                </a:cubicBezTo>
                <a:cubicBezTo>
                  <a:pt x="1709" y="2063"/>
                  <a:pt x="1709" y="2066"/>
                  <a:pt x="1707" y="2068"/>
                </a:cubicBezTo>
                <a:cubicBezTo>
                  <a:pt x="1706" y="2069"/>
                  <a:pt x="1706" y="2069"/>
                  <a:pt x="1706" y="2069"/>
                </a:cubicBezTo>
                <a:cubicBezTo>
                  <a:pt x="1705" y="2071"/>
                  <a:pt x="1702" y="2072"/>
                  <a:pt x="1699" y="2073"/>
                </a:cubicBezTo>
                <a:cubicBezTo>
                  <a:pt x="1696" y="2074"/>
                  <a:pt x="1692" y="2075"/>
                  <a:pt x="1688" y="2075"/>
                </a:cubicBezTo>
                <a:cubicBezTo>
                  <a:pt x="1684" y="2075"/>
                  <a:pt x="1684" y="2075"/>
                  <a:pt x="1684" y="2075"/>
                </a:cubicBezTo>
                <a:cubicBezTo>
                  <a:pt x="1684" y="2075"/>
                  <a:pt x="1684" y="2075"/>
                  <a:pt x="1684" y="2075"/>
                </a:cubicBezTo>
                <a:cubicBezTo>
                  <a:pt x="1666" y="2075"/>
                  <a:pt x="1648" y="2075"/>
                  <a:pt x="1629" y="2075"/>
                </a:cubicBezTo>
                <a:cubicBezTo>
                  <a:pt x="1627" y="2075"/>
                  <a:pt x="1625" y="2075"/>
                  <a:pt x="1623" y="2075"/>
                </a:cubicBezTo>
                <a:cubicBezTo>
                  <a:pt x="1623" y="2075"/>
                  <a:pt x="1623" y="2075"/>
                  <a:pt x="1623" y="2075"/>
                </a:cubicBezTo>
                <a:cubicBezTo>
                  <a:pt x="1610" y="2073"/>
                  <a:pt x="1597" y="2068"/>
                  <a:pt x="1589" y="2059"/>
                </a:cubicBezTo>
                <a:cubicBezTo>
                  <a:pt x="1588" y="2057"/>
                  <a:pt x="1587" y="2056"/>
                  <a:pt x="1586" y="2055"/>
                </a:cubicBezTo>
                <a:cubicBezTo>
                  <a:pt x="1586" y="2054"/>
                  <a:pt x="1586" y="2054"/>
                  <a:pt x="1586" y="2054"/>
                </a:cubicBezTo>
                <a:cubicBezTo>
                  <a:pt x="1586" y="2054"/>
                  <a:pt x="1586" y="2054"/>
                  <a:pt x="1586" y="2054"/>
                </a:cubicBezTo>
                <a:cubicBezTo>
                  <a:pt x="1582" y="2047"/>
                  <a:pt x="1578" y="2041"/>
                  <a:pt x="1574" y="2034"/>
                </a:cubicBezTo>
                <a:cubicBezTo>
                  <a:pt x="1571" y="2029"/>
                  <a:pt x="1566" y="2021"/>
                  <a:pt x="1564" y="2015"/>
                </a:cubicBezTo>
                <a:cubicBezTo>
                  <a:pt x="1564" y="2015"/>
                  <a:pt x="1564" y="2015"/>
                  <a:pt x="1564" y="2014"/>
                </a:cubicBezTo>
                <a:cubicBezTo>
                  <a:pt x="1564" y="2014"/>
                  <a:pt x="1564" y="2013"/>
                  <a:pt x="1564" y="2013"/>
                </a:cubicBezTo>
                <a:cubicBezTo>
                  <a:pt x="1564" y="2006"/>
                  <a:pt x="1568" y="2003"/>
                  <a:pt x="1574" y="2002"/>
                </a:cubicBezTo>
                <a:cubicBezTo>
                  <a:pt x="1574" y="2001"/>
                  <a:pt x="1574" y="2001"/>
                  <a:pt x="1574" y="2001"/>
                </a:cubicBezTo>
                <a:cubicBezTo>
                  <a:pt x="1574" y="2001"/>
                  <a:pt x="1575" y="2001"/>
                  <a:pt x="1575" y="2001"/>
                </a:cubicBezTo>
                <a:cubicBezTo>
                  <a:pt x="1575" y="2001"/>
                  <a:pt x="1576" y="2001"/>
                  <a:pt x="1576" y="2001"/>
                </a:cubicBezTo>
                <a:cubicBezTo>
                  <a:pt x="1579" y="2000"/>
                  <a:pt x="1581" y="2000"/>
                  <a:pt x="1585" y="2000"/>
                </a:cubicBezTo>
                <a:cubicBezTo>
                  <a:pt x="1621" y="2000"/>
                  <a:pt x="1621" y="2000"/>
                  <a:pt x="1621" y="2000"/>
                </a:cubicBezTo>
                <a:cubicBezTo>
                  <a:pt x="1627" y="2000"/>
                  <a:pt x="1633" y="2000"/>
                  <a:pt x="1639" y="2000"/>
                </a:cubicBezTo>
                <a:cubicBezTo>
                  <a:pt x="1639" y="2000"/>
                  <a:pt x="1639" y="2000"/>
                  <a:pt x="1639" y="2000"/>
                </a:cubicBezTo>
                <a:cubicBezTo>
                  <a:pt x="1639" y="2000"/>
                  <a:pt x="1640" y="2000"/>
                  <a:pt x="1640" y="2000"/>
                </a:cubicBezTo>
                <a:close/>
                <a:moveTo>
                  <a:pt x="1617" y="1924"/>
                </a:moveTo>
                <a:cubicBezTo>
                  <a:pt x="1621" y="1930"/>
                  <a:pt x="1625" y="1937"/>
                  <a:pt x="1629" y="1943"/>
                </a:cubicBezTo>
                <a:cubicBezTo>
                  <a:pt x="1631" y="1946"/>
                  <a:pt x="1635" y="1950"/>
                  <a:pt x="1637" y="1955"/>
                </a:cubicBezTo>
                <a:cubicBezTo>
                  <a:pt x="1638" y="1956"/>
                  <a:pt x="1639" y="1958"/>
                  <a:pt x="1639" y="1960"/>
                </a:cubicBezTo>
                <a:cubicBezTo>
                  <a:pt x="1639" y="1961"/>
                  <a:pt x="1638" y="1962"/>
                  <a:pt x="1638" y="1963"/>
                </a:cubicBezTo>
                <a:cubicBezTo>
                  <a:pt x="1637" y="1964"/>
                  <a:pt x="1637" y="1964"/>
                  <a:pt x="1636" y="1965"/>
                </a:cubicBezTo>
                <a:cubicBezTo>
                  <a:pt x="1636" y="1965"/>
                  <a:pt x="1636" y="1965"/>
                  <a:pt x="1636" y="1965"/>
                </a:cubicBezTo>
                <a:cubicBezTo>
                  <a:pt x="1636" y="1965"/>
                  <a:pt x="1636" y="1965"/>
                  <a:pt x="1636" y="1965"/>
                </a:cubicBezTo>
                <a:cubicBezTo>
                  <a:pt x="1636" y="1966"/>
                  <a:pt x="1635" y="1966"/>
                  <a:pt x="1635" y="1966"/>
                </a:cubicBezTo>
                <a:cubicBezTo>
                  <a:pt x="1635" y="1966"/>
                  <a:pt x="1634" y="1967"/>
                  <a:pt x="1634" y="1967"/>
                </a:cubicBezTo>
                <a:cubicBezTo>
                  <a:pt x="1634" y="1967"/>
                  <a:pt x="1633" y="1967"/>
                  <a:pt x="1632" y="1968"/>
                </a:cubicBezTo>
                <a:cubicBezTo>
                  <a:pt x="1632" y="1968"/>
                  <a:pt x="1631" y="1968"/>
                  <a:pt x="1630" y="1969"/>
                </a:cubicBezTo>
                <a:cubicBezTo>
                  <a:pt x="1630" y="1969"/>
                  <a:pt x="1630" y="1969"/>
                  <a:pt x="1630" y="1969"/>
                </a:cubicBezTo>
                <a:cubicBezTo>
                  <a:pt x="1630" y="1969"/>
                  <a:pt x="1630" y="1969"/>
                  <a:pt x="1629" y="1969"/>
                </a:cubicBezTo>
                <a:cubicBezTo>
                  <a:pt x="1620" y="1972"/>
                  <a:pt x="1607" y="1970"/>
                  <a:pt x="1598" y="1970"/>
                </a:cubicBezTo>
                <a:cubicBezTo>
                  <a:pt x="1588" y="1970"/>
                  <a:pt x="1578" y="1970"/>
                  <a:pt x="1567" y="1970"/>
                </a:cubicBezTo>
                <a:cubicBezTo>
                  <a:pt x="1558" y="1970"/>
                  <a:pt x="1547" y="1968"/>
                  <a:pt x="1539" y="1962"/>
                </a:cubicBezTo>
                <a:cubicBezTo>
                  <a:pt x="1538" y="1962"/>
                  <a:pt x="1536" y="1961"/>
                  <a:pt x="1535" y="1960"/>
                </a:cubicBezTo>
                <a:cubicBezTo>
                  <a:pt x="1533" y="1958"/>
                  <a:pt x="1531" y="1956"/>
                  <a:pt x="1530" y="1954"/>
                </a:cubicBezTo>
                <a:cubicBezTo>
                  <a:pt x="1529" y="1952"/>
                  <a:pt x="1529" y="1952"/>
                  <a:pt x="1529" y="1952"/>
                </a:cubicBezTo>
                <a:cubicBezTo>
                  <a:pt x="1529" y="1952"/>
                  <a:pt x="1529" y="1952"/>
                  <a:pt x="1529" y="1952"/>
                </a:cubicBezTo>
                <a:cubicBezTo>
                  <a:pt x="1524" y="1944"/>
                  <a:pt x="1520" y="1936"/>
                  <a:pt x="1515" y="1928"/>
                </a:cubicBezTo>
                <a:cubicBezTo>
                  <a:pt x="1513" y="1925"/>
                  <a:pt x="1513" y="1925"/>
                  <a:pt x="1513" y="1925"/>
                </a:cubicBezTo>
                <a:cubicBezTo>
                  <a:pt x="1512" y="1923"/>
                  <a:pt x="1512" y="1921"/>
                  <a:pt x="1512" y="1919"/>
                </a:cubicBezTo>
                <a:cubicBezTo>
                  <a:pt x="1512" y="1917"/>
                  <a:pt x="1513" y="1915"/>
                  <a:pt x="1515" y="1914"/>
                </a:cubicBezTo>
                <a:cubicBezTo>
                  <a:pt x="1517" y="1913"/>
                  <a:pt x="1519" y="1912"/>
                  <a:pt x="1522" y="1911"/>
                </a:cubicBezTo>
                <a:cubicBezTo>
                  <a:pt x="1524" y="1910"/>
                  <a:pt x="1528" y="1910"/>
                  <a:pt x="1531" y="1910"/>
                </a:cubicBezTo>
                <a:cubicBezTo>
                  <a:pt x="1532" y="1910"/>
                  <a:pt x="1532" y="1910"/>
                  <a:pt x="1532" y="1910"/>
                </a:cubicBezTo>
                <a:cubicBezTo>
                  <a:pt x="1540" y="1909"/>
                  <a:pt x="1548" y="1910"/>
                  <a:pt x="1553" y="1910"/>
                </a:cubicBezTo>
                <a:cubicBezTo>
                  <a:pt x="1573" y="1910"/>
                  <a:pt x="1604" y="1906"/>
                  <a:pt x="1617" y="1924"/>
                </a:cubicBezTo>
                <a:close/>
                <a:moveTo>
                  <a:pt x="366" y="1441"/>
                </a:moveTo>
                <a:cubicBezTo>
                  <a:pt x="372" y="1443"/>
                  <a:pt x="377" y="1446"/>
                  <a:pt x="382" y="1448"/>
                </a:cubicBezTo>
                <a:cubicBezTo>
                  <a:pt x="392" y="1453"/>
                  <a:pt x="403" y="1458"/>
                  <a:pt x="413" y="1462"/>
                </a:cubicBezTo>
                <a:cubicBezTo>
                  <a:pt x="418" y="1464"/>
                  <a:pt x="422" y="1466"/>
                  <a:pt x="426" y="1468"/>
                </a:cubicBezTo>
                <a:cubicBezTo>
                  <a:pt x="430" y="1469"/>
                  <a:pt x="433" y="1470"/>
                  <a:pt x="437" y="1472"/>
                </a:cubicBezTo>
                <a:cubicBezTo>
                  <a:pt x="458" y="1479"/>
                  <a:pt x="479" y="1486"/>
                  <a:pt x="502" y="1492"/>
                </a:cubicBezTo>
                <a:cubicBezTo>
                  <a:pt x="527" y="1499"/>
                  <a:pt x="552" y="1505"/>
                  <a:pt x="578" y="1510"/>
                </a:cubicBezTo>
                <a:cubicBezTo>
                  <a:pt x="683" y="1532"/>
                  <a:pt x="786" y="1541"/>
                  <a:pt x="819" y="1542"/>
                </a:cubicBezTo>
                <a:cubicBezTo>
                  <a:pt x="819" y="1610"/>
                  <a:pt x="819" y="1610"/>
                  <a:pt x="819" y="1610"/>
                </a:cubicBezTo>
                <a:cubicBezTo>
                  <a:pt x="857" y="1570"/>
                  <a:pt x="857" y="1570"/>
                  <a:pt x="857" y="1570"/>
                </a:cubicBezTo>
                <a:cubicBezTo>
                  <a:pt x="906" y="1518"/>
                  <a:pt x="906" y="1518"/>
                  <a:pt x="906" y="1518"/>
                </a:cubicBezTo>
                <a:cubicBezTo>
                  <a:pt x="1019" y="1399"/>
                  <a:pt x="1019" y="1399"/>
                  <a:pt x="1019" y="1399"/>
                </a:cubicBezTo>
                <a:cubicBezTo>
                  <a:pt x="933" y="1308"/>
                  <a:pt x="933" y="1308"/>
                  <a:pt x="933" y="1308"/>
                </a:cubicBezTo>
                <a:cubicBezTo>
                  <a:pt x="819" y="1188"/>
                  <a:pt x="819" y="1188"/>
                  <a:pt x="819" y="1188"/>
                </a:cubicBezTo>
                <a:cubicBezTo>
                  <a:pt x="819" y="1271"/>
                  <a:pt x="819" y="1271"/>
                  <a:pt x="819" y="1271"/>
                </a:cubicBezTo>
                <a:cubicBezTo>
                  <a:pt x="740" y="1279"/>
                  <a:pt x="653" y="1266"/>
                  <a:pt x="578" y="1249"/>
                </a:cubicBezTo>
                <a:cubicBezTo>
                  <a:pt x="550" y="1242"/>
                  <a:pt x="525" y="1235"/>
                  <a:pt x="502" y="1229"/>
                </a:cubicBezTo>
                <a:cubicBezTo>
                  <a:pt x="471" y="1219"/>
                  <a:pt x="445" y="1211"/>
                  <a:pt x="426" y="1204"/>
                </a:cubicBezTo>
                <a:cubicBezTo>
                  <a:pt x="422" y="1202"/>
                  <a:pt x="418" y="1201"/>
                  <a:pt x="415" y="1199"/>
                </a:cubicBezTo>
                <a:cubicBezTo>
                  <a:pt x="414" y="1199"/>
                  <a:pt x="414" y="1199"/>
                  <a:pt x="413" y="1199"/>
                </a:cubicBezTo>
                <a:cubicBezTo>
                  <a:pt x="413" y="1199"/>
                  <a:pt x="413" y="1199"/>
                  <a:pt x="413" y="1199"/>
                </a:cubicBezTo>
                <a:cubicBezTo>
                  <a:pt x="354" y="1175"/>
                  <a:pt x="300" y="1147"/>
                  <a:pt x="253" y="1115"/>
                </a:cubicBezTo>
                <a:cubicBezTo>
                  <a:pt x="189" y="1073"/>
                  <a:pt x="142" y="1028"/>
                  <a:pt x="110" y="981"/>
                </a:cubicBezTo>
                <a:cubicBezTo>
                  <a:pt x="94" y="963"/>
                  <a:pt x="80" y="944"/>
                  <a:pt x="68" y="925"/>
                </a:cubicBezTo>
                <a:cubicBezTo>
                  <a:pt x="33" y="870"/>
                  <a:pt x="13" y="811"/>
                  <a:pt x="11" y="751"/>
                </a:cubicBezTo>
                <a:cubicBezTo>
                  <a:pt x="7" y="768"/>
                  <a:pt x="4" y="785"/>
                  <a:pt x="3" y="802"/>
                </a:cubicBezTo>
                <a:cubicBezTo>
                  <a:pt x="0" y="834"/>
                  <a:pt x="4" y="864"/>
                  <a:pt x="7" y="893"/>
                </a:cubicBezTo>
                <a:cubicBezTo>
                  <a:pt x="8" y="898"/>
                  <a:pt x="9" y="904"/>
                  <a:pt x="9" y="909"/>
                </a:cubicBezTo>
                <a:cubicBezTo>
                  <a:pt x="22" y="1021"/>
                  <a:pt x="22" y="1021"/>
                  <a:pt x="22" y="1021"/>
                </a:cubicBezTo>
                <a:cubicBezTo>
                  <a:pt x="23" y="1025"/>
                  <a:pt x="23" y="1029"/>
                  <a:pt x="24" y="1033"/>
                </a:cubicBezTo>
                <a:cubicBezTo>
                  <a:pt x="25" y="1048"/>
                  <a:pt x="27" y="1064"/>
                  <a:pt x="30" y="1080"/>
                </a:cubicBezTo>
                <a:cubicBezTo>
                  <a:pt x="34" y="1101"/>
                  <a:pt x="40" y="1121"/>
                  <a:pt x="47" y="1140"/>
                </a:cubicBezTo>
                <a:cubicBezTo>
                  <a:pt x="61" y="1175"/>
                  <a:pt x="80" y="1208"/>
                  <a:pt x="103" y="1239"/>
                </a:cubicBezTo>
                <a:cubicBezTo>
                  <a:pt x="146" y="1295"/>
                  <a:pt x="202" y="1344"/>
                  <a:pt x="275" y="1390"/>
                </a:cubicBezTo>
                <a:cubicBezTo>
                  <a:pt x="304" y="1409"/>
                  <a:pt x="335" y="1426"/>
                  <a:pt x="366" y="1441"/>
                </a:cubicBezTo>
                <a:close/>
                <a:moveTo>
                  <a:pt x="64" y="773"/>
                </a:moveTo>
                <a:cubicBezTo>
                  <a:pt x="67" y="798"/>
                  <a:pt x="74" y="823"/>
                  <a:pt x="84" y="848"/>
                </a:cubicBezTo>
                <a:cubicBezTo>
                  <a:pt x="107" y="785"/>
                  <a:pt x="165" y="713"/>
                  <a:pt x="209" y="677"/>
                </a:cubicBezTo>
                <a:cubicBezTo>
                  <a:pt x="272" y="628"/>
                  <a:pt x="353" y="583"/>
                  <a:pt x="451" y="545"/>
                </a:cubicBezTo>
                <a:cubicBezTo>
                  <a:pt x="515" y="521"/>
                  <a:pt x="582" y="501"/>
                  <a:pt x="652" y="486"/>
                </a:cubicBezTo>
                <a:cubicBezTo>
                  <a:pt x="652" y="314"/>
                  <a:pt x="652" y="314"/>
                  <a:pt x="652" y="314"/>
                </a:cubicBezTo>
                <a:cubicBezTo>
                  <a:pt x="640" y="317"/>
                  <a:pt x="627" y="320"/>
                  <a:pt x="615" y="323"/>
                </a:cubicBezTo>
                <a:cubicBezTo>
                  <a:pt x="544" y="340"/>
                  <a:pt x="476" y="361"/>
                  <a:pt x="413" y="386"/>
                </a:cubicBezTo>
                <a:cubicBezTo>
                  <a:pt x="345" y="413"/>
                  <a:pt x="288" y="442"/>
                  <a:pt x="238" y="474"/>
                </a:cubicBezTo>
                <a:cubicBezTo>
                  <a:pt x="204" y="496"/>
                  <a:pt x="178" y="516"/>
                  <a:pt x="153" y="537"/>
                </a:cubicBezTo>
                <a:cubicBezTo>
                  <a:pt x="142" y="547"/>
                  <a:pt x="131" y="556"/>
                  <a:pt x="122" y="566"/>
                </a:cubicBezTo>
                <a:cubicBezTo>
                  <a:pt x="81" y="622"/>
                  <a:pt x="60" y="684"/>
                  <a:pt x="62" y="747"/>
                </a:cubicBezTo>
                <a:cubicBezTo>
                  <a:pt x="62" y="756"/>
                  <a:pt x="63" y="764"/>
                  <a:pt x="64" y="773"/>
                </a:cubicBezTo>
                <a:close/>
                <a:moveTo>
                  <a:pt x="1928" y="693"/>
                </a:moveTo>
                <a:cubicBezTo>
                  <a:pt x="1966" y="727"/>
                  <a:pt x="2007" y="795"/>
                  <a:pt x="2021" y="856"/>
                </a:cubicBezTo>
                <a:cubicBezTo>
                  <a:pt x="2034" y="828"/>
                  <a:pt x="2042" y="798"/>
                  <a:pt x="2045" y="768"/>
                </a:cubicBezTo>
                <a:cubicBezTo>
                  <a:pt x="2046" y="761"/>
                  <a:pt x="2047" y="754"/>
                  <a:pt x="2047" y="747"/>
                </a:cubicBezTo>
                <a:cubicBezTo>
                  <a:pt x="2049" y="670"/>
                  <a:pt x="2018" y="595"/>
                  <a:pt x="1958" y="530"/>
                </a:cubicBezTo>
                <a:cubicBezTo>
                  <a:pt x="1924" y="501"/>
                  <a:pt x="1884" y="473"/>
                  <a:pt x="1839" y="447"/>
                </a:cubicBezTo>
                <a:cubicBezTo>
                  <a:pt x="1782" y="415"/>
                  <a:pt x="1718" y="387"/>
                  <a:pt x="1639" y="359"/>
                </a:cubicBezTo>
                <a:cubicBezTo>
                  <a:pt x="1584" y="340"/>
                  <a:pt x="1524" y="324"/>
                  <a:pt x="1457" y="310"/>
                </a:cubicBezTo>
                <a:cubicBezTo>
                  <a:pt x="1457" y="482"/>
                  <a:pt x="1457" y="482"/>
                  <a:pt x="1457" y="482"/>
                </a:cubicBezTo>
                <a:cubicBezTo>
                  <a:pt x="1542" y="500"/>
                  <a:pt x="1625" y="525"/>
                  <a:pt x="1700" y="556"/>
                </a:cubicBezTo>
                <a:cubicBezTo>
                  <a:pt x="1795" y="595"/>
                  <a:pt x="1871" y="642"/>
                  <a:pt x="1928" y="693"/>
                </a:cubicBezTo>
                <a:close/>
                <a:moveTo>
                  <a:pt x="1054" y="814"/>
                </a:moveTo>
                <a:cubicBezTo>
                  <a:pt x="1186" y="814"/>
                  <a:pt x="1408" y="789"/>
                  <a:pt x="1408" y="696"/>
                </a:cubicBezTo>
                <a:cubicBezTo>
                  <a:pt x="1408" y="118"/>
                  <a:pt x="1408" y="118"/>
                  <a:pt x="1408" y="118"/>
                </a:cubicBezTo>
                <a:cubicBezTo>
                  <a:pt x="1408" y="25"/>
                  <a:pt x="1186" y="0"/>
                  <a:pt x="1054" y="0"/>
                </a:cubicBezTo>
                <a:cubicBezTo>
                  <a:pt x="923" y="0"/>
                  <a:pt x="701" y="25"/>
                  <a:pt x="701" y="118"/>
                </a:cubicBezTo>
                <a:cubicBezTo>
                  <a:pt x="701" y="696"/>
                  <a:pt x="701" y="696"/>
                  <a:pt x="701" y="696"/>
                </a:cubicBezTo>
                <a:cubicBezTo>
                  <a:pt x="701" y="789"/>
                  <a:pt x="923" y="814"/>
                  <a:pt x="1054" y="814"/>
                </a:cubicBezTo>
                <a:close/>
                <a:moveTo>
                  <a:pt x="1054" y="35"/>
                </a:moveTo>
                <a:cubicBezTo>
                  <a:pt x="1219" y="35"/>
                  <a:pt x="1352" y="71"/>
                  <a:pt x="1352" y="116"/>
                </a:cubicBezTo>
                <a:cubicBezTo>
                  <a:pt x="1352" y="161"/>
                  <a:pt x="1219" y="197"/>
                  <a:pt x="1054" y="197"/>
                </a:cubicBezTo>
                <a:cubicBezTo>
                  <a:pt x="890" y="197"/>
                  <a:pt x="757" y="161"/>
                  <a:pt x="757" y="116"/>
                </a:cubicBezTo>
                <a:cubicBezTo>
                  <a:pt x="757" y="71"/>
                  <a:pt x="890" y="35"/>
                  <a:pt x="1054" y="35"/>
                </a:cubicBezTo>
                <a:close/>
              </a:path>
            </a:pathLst>
          </a:custGeom>
          <a:solidFill>
            <a:schemeClr val="accent1"/>
          </a:solidFill>
          <a:ln>
            <a:noFill/>
          </a:ln>
        </p:spPr>
        <p:txBody>
          <a:bodyPr vert="horz" wrap="square" lIns="82305" tIns="41153" rIns="82305" bIns="41153" numCol="1" anchor="t" anchorCtr="0" compatLnSpc="1">
            <a:prstTxWarp prst="textNoShape">
              <a:avLst/>
            </a:prstTxWarp>
          </a:bodyPr>
          <a:lstStyle/>
          <a:p>
            <a:endParaRPr lang="en-US" sz="1600" dirty="0">
              <a:solidFill>
                <a:srgbClr val="292929"/>
              </a:solidFill>
            </a:endParaRPr>
          </a:p>
        </p:txBody>
      </p:sp>
    </p:spTree>
    <p:extLst>
      <p:ext uri="{BB962C8B-B14F-4D97-AF65-F5344CB8AC3E}">
        <p14:creationId xmlns:p14="http://schemas.microsoft.com/office/powerpoint/2010/main" val="3683604294"/>
      </p:ext>
    </p:extLst>
  </p:cSld>
  <p:clrMapOvr>
    <a:masterClrMapping/>
  </p:clrMapOvr>
  <p:transition>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3445087030"/>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48157" name="think-cell Slide" r:id="rId7" imgW="270" imgH="270" progId="TCLayout.ActiveDocument.1">
                  <p:embed/>
                </p:oleObj>
              </mc:Choice>
              <mc:Fallback>
                <p:oleObj name="think-cell Slide" r:id="rId7" imgW="270" imgH="270" progId="TCLayout.ActiveDocument.1">
                  <p:embed/>
                  <p:pic>
                    <p:nvPicPr>
                      <p:cNvPr id="0" name=""/>
                      <p:cNvPicPr/>
                      <p:nvPr/>
                    </p:nvPicPr>
                    <p:blipFill>
                      <a:blip r:embed="rId8"/>
                      <a:stretch>
                        <a:fillRect/>
                      </a:stretch>
                    </p:blipFill>
                    <p:spPr>
                      <a:xfrm>
                        <a:off x="0" y="0"/>
                        <a:ext cx="158750" cy="158750"/>
                      </a:xfrm>
                      <a:prstGeom prst="rect">
                        <a:avLst/>
                      </a:prstGeom>
                    </p:spPr>
                  </p:pic>
                </p:oleObj>
              </mc:Fallback>
            </mc:AlternateContent>
          </a:graphicData>
        </a:graphic>
      </p:graphicFrame>
      <p:sp>
        <p:nvSpPr>
          <p:cNvPr id="3" name="Title 2"/>
          <p:cNvSpPr>
            <a:spLocks noGrp="1"/>
          </p:cNvSpPr>
          <p:nvPr>
            <p:ph type="title"/>
            <p:custDataLst>
              <p:tags r:id="rId3"/>
            </p:custDataLst>
          </p:nvPr>
        </p:nvSpPr>
        <p:spPr/>
        <p:txBody>
          <a:bodyPr/>
          <a:lstStyle/>
          <a:p>
            <a:r>
              <a:rPr lang="en-US" dirty="0">
                <a:cs typeface="Segoe UI"/>
              </a:rPr>
              <a:t>Command – Query Separation</a:t>
            </a:r>
          </a:p>
        </p:txBody>
      </p:sp>
      <p:sp>
        <p:nvSpPr>
          <p:cNvPr id="4" name="Content Placeholder 3"/>
          <p:cNvSpPr>
            <a:spLocks noGrp="1"/>
          </p:cNvSpPr>
          <p:nvPr>
            <p:ph type="body" sz="quarter" idx="10"/>
            <p:custDataLst>
              <p:tags r:id="rId4"/>
            </p:custDataLst>
          </p:nvPr>
        </p:nvSpPr>
        <p:spPr>
          <a:xfrm>
            <a:off x="519112" y="1447799"/>
            <a:ext cx="11149013" cy="2554545"/>
          </a:xfrm>
        </p:spPr>
        <p:txBody>
          <a:bodyPr/>
          <a:lstStyle/>
          <a:p>
            <a:pPr>
              <a:spcBef>
                <a:spcPts val="1800"/>
              </a:spcBef>
              <a:spcAft>
                <a:spcPts val="0"/>
              </a:spcAft>
            </a:pPr>
            <a:r>
              <a:rPr lang="en-US" dirty="0"/>
              <a:t>Send a command to the web server</a:t>
            </a:r>
          </a:p>
          <a:p>
            <a:pPr>
              <a:spcBef>
                <a:spcPts val="1800"/>
              </a:spcBef>
              <a:spcAft>
                <a:spcPts val="0"/>
              </a:spcAft>
            </a:pPr>
            <a:r>
              <a:rPr lang="en-US" dirty="0"/>
              <a:t>Web server </a:t>
            </a:r>
            <a:r>
              <a:rPr lang="en-US" dirty="0" err="1"/>
              <a:t>enqueues</a:t>
            </a:r>
            <a:r>
              <a:rPr lang="en-US" dirty="0"/>
              <a:t> the command’s message</a:t>
            </a:r>
          </a:p>
          <a:p>
            <a:pPr>
              <a:lnSpc>
                <a:spcPct val="80000"/>
              </a:lnSpc>
              <a:spcBef>
                <a:spcPts val="1800"/>
              </a:spcBef>
              <a:spcAft>
                <a:spcPts val="0"/>
              </a:spcAft>
            </a:pPr>
            <a:r>
              <a:rPr lang="en-US" dirty="0"/>
              <a:t>Worker role reads message from queue and acts </a:t>
            </a:r>
            <a:r>
              <a:rPr lang="en-US" dirty="0" smtClean="0"/>
              <a:t>on message</a:t>
            </a:r>
            <a:endParaRPr lang="en-US" dirty="0"/>
          </a:p>
        </p:txBody>
      </p:sp>
      <p:sp>
        <p:nvSpPr>
          <p:cNvPr id="5" name="Freeform 35"/>
          <p:cNvSpPr>
            <a:spLocks noEditPoints="1"/>
          </p:cNvSpPr>
          <p:nvPr/>
        </p:nvSpPr>
        <p:spPr bwMode="black">
          <a:xfrm>
            <a:off x="9864436" y="4411665"/>
            <a:ext cx="1829567" cy="1852610"/>
          </a:xfrm>
          <a:custGeom>
            <a:avLst/>
            <a:gdLst>
              <a:gd name="T0" fmla="*/ 189 w 296"/>
              <a:gd name="T1" fmla="*/ 136 h 300"/>
              <a:gd name="T2" fmla="*/ 202 w 296"/>
              <a:gd name="T3" fmla="*/ 132 h 300"/>
              <a:gd name="T4" fmla="*/ 206 w 296"/>
              <a:gd name="T5" fmla="*/ 128 h 300"/>
              <a:gd name="T6" fmla="*/ 210 w 296"/>
              <a:gd name="T7" fmla="*/ 116 h 300"/>
              <a:gd name="T8" fmla="*/ 214 w 296"/>
              <a:gd name="T9" fmla="*/ 120 h 300"/>
              <a:gd name="T10" fmla="*/ 227 w 296"/>
              <a:gd name="T11" fmla="*/ 99 h 300"/>
              <a:gd name="T12" fmla="*/ 185 w 296"/>
              <a:gd name="T13" fmla="*/ 205 h 300"/>
              <a:gd name="T14" fmla="*/ 189 w 296"/>
              <a:gd name="T15" fmla="*/ 210 h 300"/>
              <a:gd name="T16" fmla="*/ 202 w 296"/>
              <a:gd name="T17" fmla="*/ 214 h 300"/>
              <a:gd name="T18" fmla="*/ 197 w 296"/>
              <a:gd name="T19" fmla="*/ 218 h 300"/>
              <a:gd name="T20" fmla="*/ 218 w 296"/>
              <a:gd name="T21" fmla="*/ 230 h 300"/>
              <a:gd name="T22" fmla="*/ 222 w 296"/>
              <a:gd name="T23" fmla="*/ 243 h 300"/>
              <a:gd name="T24" fmla="*/ 227 w 296"/>
              <a:gd name="T25" fmla="*/ 247 h 300"/>
              <a:gd name="T26" fmla="*/ 111 w 296"/>
              <a:gd name="T27" fmla="*/ 205 h 300"/>
              <a:gd name="T28" fmla="*/ 107 w 296"/>
              <a:gd name="T29" fmla="*/ 201 h 300"/>
              <a:gd name="T30" fmla="*/ 94 w 296"/>
              <a:gd name="T31" fmla="*/ 222 h 300"/>
              <a:gd name="T32" fmla="*/ 82 w 296"/>
              <a:gd name="T33" fmla="*/ 226 h 300"/>
              <a:gd name="T34" fmla="*/ 77 w 296"/>
              <a:gd name="T35" fmla="*/ 230 h 300"/>
              <a:gd name="T36" fmla="*/ 73 w 296"/>
              <a:gd name="T37" fmla="*/ 243 h 300"/>
              <a:gd name="T38" fmla="*/ 69 w 296"/>
              <a:gd name="T39" fmla="*/ 239 h 300"/>
              <a:gd name="T40" fmla="*/ 102 w 296"/>
              <a:gd name="T41" fmla="*/ 141 h 300"/>
              <a:gd name="T42" fmla="*/ 98 w 296"/>
              <a:gd name="T43" fmla="*/ 128 h 300"/>
              <a:gd name="T44" fmla="*/ 94 w 296"/>
              <a:gd name="T45" fmla="*/ 124 h 300"/>
              <a:gd name="T46" fmla="*/ 82 w 296"/>
              <a:gd name="T47" fmla="*/ 120 h 300"/>
              <a:gd name="T48" fmla="*/ 86 w 296"/>
              <a:gd name="T49" fmla="*/ 116 h 300"/>
              <a:gd name="T50" fmla="*/ 65 w 296"/>
              <a:gd name="T51" fmla="*/ 103 h 300"/>
              <a:gd name="T52" fmla="*/ 72 w 296"/>
              <a:gd name="T53" fmla="*/ 64 h 300"/>
              <a:gd name="T54" fmla="*/ 5 w 296"/>
              <a:gd name="T55" fmla="*/ 89 h 300"/>
              <a:gd name="T56" fmla="*/ 23 w 296"/>
              <a:gd name="T57" fmla="*/ 48 h 300"/>
              <a:gd name="T58" fmla="*/ 72 w 296"/>
              <a:gd name="T59" fmla="*/ 64 h 300"/>
              <a:gd name="T60" fmla="*/ 36 w 296"/>
              <a:gd name="T61" fmla="*/ 0 h 300"/>
              <a:gd name="T62" fmla="*/ 296 w 296"/>
              <a:gd name="T63" fmla="*/ 64 h 300"/>
              <a:gd name="T64" fmla="*/ 229 w 296"/>
              <a:gd name="T65" fmla="*/ 89 h 300"/>
              <a:gd name="T66" fmla="*/ 247 w 296"/>
              <a:gd name="T67" fmla="*/ 48 h 300"/>
              <a:gd name="T68" fmla="*/ 296 w 296"/>
              <a:gd name="T69" fmla="*/ 64 h 300"/>
              <a:gd name="T70" fmla="*/ 260 w 296"/>
              <a:gd name="T71" fmla="*/ 0 h 300"/>
              <a:gd name="T72" fmla="*/ 296 w 296"/>
              <a:gd name="T73" fmla="*/ 275 h 300"/>
              <a:gd name="T74" fmla="*/ 229 w 296"/>
              <a:gd name="T75" fmla="*/ 300 h 300"/>
              <a:gd name="T76" fmla="*/ 247 w 296"/>
              <a:gd name="T77" fmla="*/ 259 h 300"/>
              <a:gd name="T78" fmla="*/ 296 w 296"/>
              <a:gd name="T79" fmla="*/ 275 h 300"/>
              <a:gd name="T80" fmla="*/ 260 w 296"/>
              <a:gd name="T81" fmla="*/ 211 h 300"/>
              <a:gd name="T82" fmla="*/ 72 w 296"/>
              <a:gd name="T83" fmla="*/ 275 h 300"/>
              <a:gd name="T84" fmla="*/ 5 w 296"/>
              <a:gd name="T85" fmla="*/ 300 h 300"/>
              <a:gd name="T86" fmla="*/ 23 w 296"/>
              <a:gd name="T87" fmla="*/ 259 h 300"/>
              <a:gd name="T88" fmla="*/ 72 w 296"/>
              <a:gd name="T89" fmla="*/ 275 h 300"/>
              <a:gd name="T90" fmla="*/ 36 w 296"/>
              <a:gd name="T91" fmla="*/ 211 h 300"/>
              <a:gd name="T92" fmla="*/ 125 w 296"/>
              <a:gd name="T93" fmla="*/ 116 h 300"/>
              <a:gd name="T94" fmla="*/ 147 w 296"/>
              <a:gd name="T95" fmla="*/ 145 h 300"/>
              <a:gd name="T96" fmla="*/ 150 w 296"/>
              <a:gd name="T97" fmla="*/ 176 h 300"/>
              <a:gd name="T98" fmla="*/ 190 w 296"/>
              <a:gd name="T99" fmla="*/ 164 h 300"/>
              <a:gd name="T100" fmla="*/ 110 w 296"/>
              <a:gd name="T101" fmla="*/ 194 h 300"/>
              <a:gd name="T102" fmla="*/ 131 w 296"/>
              <a:gd name="T103" fmla="*/ 145 h 300"/>
              <a:gd name="T104" fmla="*/ 145 w 296"/>
              <a:gd name="T105" fmla="*/ 156 h 300"/>
              <a:gd name="T106" fmla="*/ 144 w 296"/>
              <a:gd name="T107" fmla="*/ 150 h 300"/>
              <a:gd name="T108" fmla="*/ 147 w 296"/>
              <a:gd name="T109" fmla="*/ 150 h 300"/>
              <a:gd name="T110" fmla="*/ 149 w 296"/>
              <a:gd name="T111" fmla="*/ 15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96" h="300">
                <a:moveTo>
                  <a:pt x="189" y="145"/>
                </a:moveTo>
                <a:cubicBezTo>
                  <a:pt x="185" y="141"/>
                  <a:pt x="185" y="141"/>
                  <a:pt x="185" y="141"/>
                </a:cubicBezTo>
                <a:cubicBezTo>
                  <a:pt x="189" y="136"/>
                  <a:pt x="189" y="136"/>
                  <a:pt x="189" y="136"/>
                </a:cubicBezTo>
                <a:cubicBezTo>
                  <a:pt x="193" y="141"/>
                  <a:pt x="193" y="141"/>
                  <a:pt x="193" y="141"/>
                </a:cubicBezTo>
                <a:cubicBezTo>
                  <a:pt x="189" y="145"/>
                  <a:pt x="189" y="145"/>
                  <a:pt x="189" y="145"/>
                </a:cubicBezTo>
                <a:close/>
                <a:moveTo>
                  <a:pt x="202" y="132"/>
                </a:moveTo>
                <a:cubicBezTo>
                  <a:pt x="197" y="128"/>
                  <a:pt x="197" y="128"/>
                  <a:pt x="197" y="128"/>
                </a:cubicBezTo>
                <a:cubicBezTo>
                  <a:pt x="202" y="124"/>
                  <a:pt x="202" y="124"/>
                  <a:pt x="202" y="124"/>
                </a:cubicBezTo>
                <a:cubicBezTo>
                  <a:pt x="206" y="128"/>
                  <a:pt x="206" y="128"/>
                  <a:pt x="206" y="128"/>
                </a:cubicBezTo>
                <a:cubicBezTo>
                  <a:pt x="202" y="132"/>
                  <a:pt x="202" y="132"/>
                  <a:pt x="202" y="132"/>
                </a:cubicBezTo>
                <a:close/>
                <a:moveTo>
                  <a:pt x="214" y="120"/>
                </a:moveTo>
                <a:cubicBezTo>
                  <a:pt x="210" y="116"/>
                  <a:pt x="210" y="116"/>
                  <a:pt x="210" y="116"/>
                </a:cubicBezTo>
                <a:cubicBezTo>
                  <a:pt x="214" y="111"/>
                  <a:pt x="214" y="111"/>
                  <a:pt x="214" y="111"/>
                </a:cubicBezTo>
                <a:cubicBezTo>
                  <a:pt x="218" y="116"/>
                  <a:pt x="218" y="116"/>
                  <a:pt x="218" y="116"/>
                </a:cubicBezTo>
                <a:cubicBezTo>
                  <a:pt x="214" y="120"/>
                  <a:pt x="214" y="120"/>
                  <a:pt x="214" y="120"/>
                </a:cubicBezTo>
                <a:close/>
                <a:moveTo>
                  <a:pt x="227" y="107"/>
                </a:moveTo>
                <a:cubicBezTo>
                  <a:pt x="222" y="103"/>
                  <a:pt x="222" y="103"/>
                  <a:pt x="222" y="103"/>
                </a:cubicBezTo>
                <a:cubicBezTo>
                  <a:pt x="227" y="99"/>
                  <a:pt x="227" y="99"/>
                  <a:pt x="227" y="99"/>
                </a:cubicBezTo>
                <a:cubicBezTo>
                  <a:pt x="231" y="103"/>
                  <a:pt x="231" y="103"/>
                  <a:pt x="231" y="103"/>
                </a:cubicBezTo>
                <a:cubicBezTo>
                  <a:pt x="227" y="107"/>
                  <a:pt x="227" y="107"/>
                  <a:pt x="227" y="107"/>
                </a:cubicBezTo>
                <a:close/>
                <a:moveTo>
                  <a:pt x="185" y="205"/>
                </a:moveTo>
                <a:cubicBezTo>
                  <a:pt x="189" y="201"/>
                  <a:pt x="189" y="201"/>
                  <a:pt x="189" y="201"/>
                </a:cubicBezTo>
                <a:cubicBezTo>
                  <a:pt x="193" y="205"/>
                  <a:pt x="193" y="205"/>
                  <a:pt x="193" y="205"/>
                </a:cubicBezTo>
                <a:cubicBezTo>
                  <a:pt x="189" y="210"/>
                  <a:pt x="189" y="210"/>
                  <a:pt x="189" y="210"/>
                </a:cubicBezTo>
                <a:cubicBezTo>
                  <a:pt x="185" y="205"/>
                  <a:pt x="185" y="205"/>
                  <a:pt x="185" y="205"/>
                </a:cubicBezTo>
                <a:close/>
                <a:moveTo>
                  <a:pt x="197" y="218"/>
                </a:moveTo>
                <a:cubicBezTo>
                  <a:pt x="202" y="214"/>
                  <a:pt x="202" y="214"/>
                  <a:pt x="202" y="214"/>
                </a:cubicBezTo>
                <a:cubicBezTo>
                  <a:pt x="206" y="218"/>
                  <a:pt x="206" y="218"/>
                  <a:pt x="206" y="218"/>
                </a:cubicBezTo>
                <a:cubicBezTo>
                  <a:pt x="202" y="222"/>
                  <a:pt x="202" y="222"/>
                  <a:pt x="202" y="222"/>
                </a:cubicBezTo>
                <a:cubicBezTo>
                  <a:pt x="197" y="218"/>
                  <a:pt x="197" y="218"/>
                  <a:pt x="197" y="218"/>
                </a:cubicBezTo>
                <a:close/>
                <a:moveTo>
                  <a:pt x="210" y="230"/>
                </a:moveTo>
                <a:cubicBezTo>
                  <a:pt x="214" y="226"/>
                  <a:pt x="214" y="226"/>
                  <a:pt x="214" y="226"/>
                </a:cubicBezTo>
                <a:cubicBezTo>
                  <a:pt x="218" y="230"/>
                  <a:pt x="218" y="230"/>
                  <a:pt x="218" y="230"/>
                </a:cubicBezTo>
                <a:cubicBezTo>
                  <a:pt x="214" y="235"/>
                  <a:pt x="214" y="235"/>
                  <a:pt x="214" y="235"/>
                </a:cubicBezTo>
                <a:cubicBezTo>
                  <a:pt x="210" y="230"/>
                  <a:pt x="210" y="230"/>
                  <a:pt x="210" y="230"/>
                </a:cubicBezTo>
                <a:close/>
                <a:moveTo>
                  <a:pt x="222" y="243"/>
                </a:moveTo>
                <a:cubicBezTo>
                  <a:pt x="227" y="239"/>
                  <a:pt x="227" y="239"/>
                  <a:pt x="227" y="239"/>
                </a:cubicBezTo>
                <a:cubicBezTo>
                  <a:pt x="231" y="243"/>
                  <a:pt x="231" y="243"/>
                  <a:pt x="231" y="243"/>
                </a:cubicBezTo>
                <a:cubicBezTo>
                  <a:pt x="227" y="247"/>
                  <a:pt x="227" y="247"/>
                  <a:pt x="227" y="247"/>
                </a:cubicBezTo>
                <a:cubicBezTo>
                  <a:pt x="222" y="243"/>
                  <a:pt x="222" y="243"/>
                  <a:pt x="222" y="243"/>
                </a:cubicBezTo>
                <a:close/>
                <a:moveTo>
                  <a:pt x="107" y="201"/>
                </a:moveTo>
                <a:cubicBezTo>
                  <a:pt x="111" y="205"/>
                  <a:pt x="111" y="205"/>
                  <a:pt x="111" y="205"/>
                </a:cubicBezTo>
                <a:cubicBezTo>
                  <a:pt x="107" y="210"/>
                  <a:pt x="107" y="210"/>
                  <a:pt x="107" y="210"/>
                </a:cubicBezTo>
                <a:cubicBezTo>
                  <a:pt x="102" y="205"/>
                  <a:pt x="102" y="205"/>
                  <a:pt x="102" y="205"/>
                </a:cubicBezTo>
                <a:cubicBezTo>
                  <a:pt x="107" y="201"/>
                  <a:pt x="107" y="201"/>
                  <a:pt x="107" y="201"/>
                </a:cubicBezTo>
                <a:close/>
                <a:moveTo>
                  <a:pt x="94" y="214"/>
                </a:moveTo>
                <a:cubicBezTo>
                  <a:pt x="98" y="218"/>
                  <a:pt x="98" y="218"/>
                  <a:pt x="98" y="218"/>
                </a:cubicBezTo>
                <a:cubicBezTo>
                  <a:pt x="94" y="222"/>
                  <a:pt x="94" y="222"/>
                  <a:pt x="94" y="222"/>
                </a:cubicBezTo>
                <a:cubicBezTo>
                  <a:pt x="90" y="218"/>
                  <a:pt x="90" y="218"/>
                  <a:pt x="90" y="218"/>
                </a:cubicBezTo>
                <a:cubicBezTo>
                  <a:pt x="94" y="214"/>
                  <a:pt x="94" y="214"/>
                  <a:pt x="94" y="214"/>
                </a:cubicBezTo>
                <a:close/>
                <a:moveTo>
                  <a:pt x="82" y="226"/>
                </a:moveTo>
                <a:cubicBezTo>
                  <a:pt x="86" y="230"/>
                  <a:pt x="86" y="230"/>
                  <a:pt x="86" y="230"/>
                </a:cubicBezTo>
                <a:cubicBezTo>
                  <a:pt x="82" y="235"/>
                  <a:pt x="82" y="235"/>
                  <a:pt x="82" y="235"/>
                </a:cubicBezTo>
                <a:cubicBezTo>
                  <a:pt x="77" y="230"/>
                  <a:pt x="77" y="230"/>
                  <a:pt x="77" y="230"/>
                </a:cubicBezTo>
                <a:cubicBezTo>
                  <a:pt x="82" y="226"/>
                  <a:pt x="82" y="226"/>
                  <a:pt x="82" y="226"/>
                </a:cubicBezTo>
                <a:close/>
                <a:moveTo>
                  <a:pt x="69" y="239"/>
                </a:moveTo>
                <a:cubicBezTo>
                  <a:pt x="73" y="243"/>
                  <a:pt x="73" y="243"/>
                  <a:pt x="73" y="243"/>
                </a:cubicBezTo>
                <a:cubicBezTo>
                  <a:pt x="69" y="247"/>
                  <a:pt x="69" y="247"/>
                  <a:pt x="69" y="247"/>
                </a:cubicBezTo>
                <a:cubicBezTo>
                  <a:pt x="65" y="243"/>
                  <a:pt x="65" y="243"/>
                  <a:pt x="65" y="243"/>
                </a:cubicBezTo>
                <a:cubicBezTo>
                  <a:pt x="69" y="239"/>
                  <a:pt x="69" y="239"/>
                  <a:pt x="69" y="239"/>
                </a:cubicBezTo>
                <a:close/>
                <a:moveTo>
                  <a:pt x="111" y="141"/>
                </a:moveTo>
                <a:cubicBezTo>
                  <a:pt x="107" y="145"/>
                  <a:pt x="107" y="145"/>
                  <a:pt x="107" y="145"/>
                </a:cubicBezTo>
                <a:cubicBezTo>
                  <a:pt x="102" y="141"/>
                  <a:pt x="102" y="141"/>
                  <a:pt x="102" y="141"/>
                </a:cubicBezTo>
                <a:cubicBezTo>
                  <a:pt x="107" y="136"/>
                  <a:pt x="107" y="136"/>
                  <a:pt x="107" y="136"/>
                </a:cubicBezTo>
                <a:cubicBezTo>
                  <a:pt x="111" y="141"/>
                  <a:pt x="111" y="141"/>
                  <a:pt x="111" y="141"/>
                </a:cubicBezTo>
                <a:close/>
                <a:moveTo>
                  <a:pt x="98" y="128"/>
                </a:moveTo>
                <a:cubicBezTo>
                  <a:pt x="94" y="132"/>
                  <a:pt x="94" y="132"/>
                  <a:pt x="94" y="132"/>
                </a:cubicBezTo>
                <a:cubicBezTo>
                  <a:pt x="90" y="128"/>
                  <a:pt x="90" y="128"/>
                  <a:pt x="90" y="128"/>
                </a:cubicBezTo>
                <a:cubicBezTo>
                  <a:pt x="94" y="124"/>
                  <a:pt x="94" y="124"/>
                  <a:pt x="94" y="124"/>
                </a:cubicBezTo>
                <a:cubicBezTo>
                  <a:pt x="98" y="128"/>
                  <a:pt x="98" y="128"/>
                  <a:pt x="98" y="128"/>
                </a:cubicBezTo>
                <a:close/>
                <a:moveTo>
                  <a:pt x="86" y="116"/>
                </a:moveTo>
                <a:cubicBezTo>
                  <a:pt x="82" y="120"/>
                  <a:pt x="82" y="120"/>
                  <a:pt x="82" y="120"/>
                </a:cubicBezTo>
                <a:cubicBezTo>
                  <a:pt x="77" y="116"/>
                  <a:pt x="77" y="116"/>
                  <a:pt x="77" y="116"/>
                </a:cubicBezTo>
                <a:cubicBezTo>
                  <a:pt x="82" y="111"/>
                  <a:pt x="82" y="111"/>
                  <a:pt x="82" y="111"/>
                </a:cubicBezTo>
                <a:cubicBezTo>
                  <a:pt x="86" y="116"/>
                  <a:pt x="86" y="116"/>
                  <a:pt x="86" y="116"/>
                </a:cubicBezTo>
                <a:close/>
                <a:moveTo>
                  <a:pt x="73" y="103"/>
                </a:moveTo>
                <a:cubicBezTo>
                  <a:pt x="69" y="107"/>
                  <a:pt x="69" y="107"/>
                  <a:pt x="69" y="107"/>
                </a:cubicBezTo>
                <a:cubicBezTo>
                  <a:pt x="65" y="103"/>
                  <a:pt x="65" y="103"/>
                  <a:pt x="65" y="103"/>
                </a:cubicBezTo>
                <a:cubicBezTo>
                  <a:pt x="69" y="99"/>
                  <a:pt x="69" y="99"/>
                  <a:pt x="69" y="99"/>
                </a:cubicBezTo>
                <a:cubicBezTo>
                  <a:pt x="73" y="103"/>
                  <a:pt x="73" y="103"/>
                  <a:pt x="73" y="103"/>
                </a:cubicBezTo>
                <a:close/>
                <a:moveTo>
                  <a:pt x="72" y="64"/>
                </a:moveTo>
                <a:cubicBezTo>
                  <a:pt x="72" y="74"/>
                  <a:pt x="72" y="74"/>
                  <a:pt x="72" y="74"/>
                </a:cubicBezTo>
                <a:cubicBezTo>
                  <a:pt x="72" y="89"/>
                  <a:pt x="72" y="89"/>
                  <a:pt x="67" y="89"/>
                </a:cubicBezTo>
                <a:cubicBezTo>
                  <a:pt x="5" y="89"/>
                  <a:pt x="5" y="89"/>
                  <a:pt x="5" y="89"/>
                </a:cubicBezTo>
                <a:cubicBezTo>
                  <a:pt x="0" y="89"/>
                  <a:pt x="0" y="89"/>
                  <a:pt x="0" y="74"/>
                </a:cubicBezTo>
                <a:cubicBezTo>
                  <a:pt x="0" y="64"/>
                  <a:pt x="0" y="64"/>
                  <a:pt x="0" y="64"/>
                </a:cubicBezTo>
                <a:cubicBezTo>
                  <a:pt x="0" y="53"/>
                  <a:pt x="12" y="51"/>
                  <a:pt x="23" y="48"/>
                </a:cubicBezTo>
                <a:cubicBezTo>
                  <a:pt x="27" y="52"/>
                  <a:pt x="32" y="54"/>
                  <a:pt x="36" y="54"/>
                </a:cubicBezTo>
                <a:cubicBezTo>
                  <a:pt x="40" y="54"/>
                  <a:pt x="45" y="52"/>
                  <a:pt x="49" y="48"/>
                </a:cubicBezTo>
                <a:cubicBezTo>
                  <a:pt x="59" y="51"/>
                  <a:pt x="72" y="53"/>
                  <a:pt x="72" y="64"/>
                </a:cubicBezTo>
                <a:close/>
                <a:moveTo>
                  <a:pt x="36" y="48"/>
                </a:moveTo>
                <a:cubicBezTo>
                  <a:pt x="42" y="48"/>
                  <a:pt x="54" y="37"/>
                  <a:pt x="54" y="24"/>
                </a:cubicBezTo>
                <a:cubicBezTo>
                  <a:pt x="54" y="11"/>
                  <a:pt x="49" y="0"/>
                  <a:pt x="36" y="0"/>
                </a:cubicBezTo>
                <a:cubicBezTo>
                  <a:pt x="23" y="0"/>
                  <a:pt x="18" y="11"/>
                  <a:pt x="18" y="24"/>
                </a:cubicBezTo>
                <a:cubicBezTo>
                  <a:pt x="18" y="37"/>
                  <a:pt x="30" y="48"/>
                  <a:pt x="36" y="48"/>
                </a:cubicBezTo>
                <a:close/>
                <a:moveTo>
                  <a:pt x="296" y="64"/>
                </a:moveTo>
                <a:cubicBezTo>
                  <a:pt x="296" y="74"/>
                  <a:pt x="296" y="74"/>
                  <a:pt x="296" y="74"/>
                </a:cubicBezTo>
                <a:cubicBezTo>
                  <a:pt x="296" y="89"/>
                  <a:pt x="296" y="89"/>
                  <a:pt x="290" y="89"/>
                </a:cubicBezTo>
                <a:cubicBezTo>
                  <a:pt x="229" y="89"/>
                  <a:pt x="229" y="89"/>
                  <a:pt x="229" y="89"/>
                </a:cubicBezTo>
                <a:cubicBezTo>
                  <a:pt x="224" y="89"/>
                  <a:pt x="224" y="89"/>
                  <a:pt x="224" y="74"/>
                </a:cubicBezTo>
                <a:cubicBezTo>
                  <a:pt x="224" y="64"/>
                  <a:pt x="224" y="64"/>
                  <a:pt x="224" y="64"/>
                </a:cubicBezTo>
                <a:cubicBezTo>
                  <a:pt x="224" y="53"/>
                  <a:pt x="236" y="51"/>
                  <a:pt x="247" y="48"/>
                </a:cubicBezTo>
                <a:cubicBezTo>
                  <a:pt x="251" y="52"/>
                  <a:pt x="256" y="54"/>
                  <a:pt x="260" y="54"/>
                </a:cubicBezTo>
                <a:cubicBezTo>
                  <a:pt x="263" y="54"/>
                  <a:pt x="268" y="52"/>
                  <a:pt x="273" y="48"/>
                </a:cubicBezTo>
                <a:cubicBezTo>
                  <a:pt x="283" y="51"/>
                  <a:pt x="296" y="53"/>
                  <a:pt x="296" y="64"/>
                </a:cubicBezTo>
                <a:close/>
                <a:moveTo>
                  <a:pt x="260" y="48"/>
                </a:moveTo>
                <a:cubicBezTo>
                  <a:pt x="266" y="48"/>
                  <a:pt x="278" y="37"/>
                  <a:pt x="278" y="24"/>
                </a:cubicBezTo>
                <a:cubicBezTo>
                  <a:pt x="278" y="11"/>
                  <a:pt x="273" y="0"/>
                  <a:pt x="260" y="0"/>
                </a:cubicBezTo>
                <a:cubicBezTo>
                  <a:pt x="246" y="0"/>
                  <a:pt x="241" y="11"/>
                  <a:pt x="241" y="24"/>
                </a:cubicBezTo>
                <a:cubicBezTo>
                  <a:pt x="241" y="37"/>
                  <a:pt x="254" y="48"/>
                  <a:pt x="260" y="48"/>
                </a:cubicBezTo>
                <a:close/>
                <a:moveTo>
                  <a:pt x="296" y="275"/>
                </a:moveTo>
                <a:cubicBezTo>
                  <a:pt x="296" y="285"/>
                  <a:pt x="296" y="285"/>
                  <a:pt x="296" y="285"/>
                </a:cubicBezTo>
                <a:cubicBezTo>
                  <a:pt x="296" y="300"/>
                  <a:pt x="296" y="300"/>
                  <a:pt x="290" y="300"/>
                </a:cubicBezTo>
                <a:cubicBezTo>
                  <a:pt x="229" y="300"/>
                  <a:pt x="229" y="300"/>
                  <a:pt x="229" y="300"/>
                </a:cubicBezTo>
                <a:cubicBezTo>
                  <a:pt x="224" y="300"/>
                  <a:pt x="224" y="300"/>
                  <a:pt x="224" y="285"/>
                </a:cubicBezTo>
                <a:cubicBezTo>
                  <a:pt x="224" y="275"/>
                  <a:pt x="224" y="275"/>
                  <a:pt x="224" y="275"/>
                </a:cubicBezTo>
                <a:cubicBezTo>
                  <a:pt x="224" y="264"/>
                  <a:pt x="236" y="263"/>
                  <a:pt x="247" y="259"/>
                </a:cubicBezTo>
                <a:cubicBezTo>
                  <a:pt x="251" y="263"/>
                  <a:pt x="256" y="265"/>
                  <a:pt x="260" y="265"/>
                </a:cubicBezTo>
                <a:cubicBezTo>
                  <a:pt x="264" y="265"/>
                  <a:pt x="268" y="263"/>
                  <a:pt x="273" y="259"/>
                </a:cubicBezTo>
                <a:cubicBezTo>
                  <a:pt x="283" y="263"/>
                  <a:pt x="296" y="264"/>
                  <a:pt x="296" y="275"/>
                </a:cubicBezTo>
                <a:close/>
                <a:moveTo>
                  <a:pt x="260" y="259"/>
                </a:moveTo>
                <a:cubicBezTo>
                  <a:pt x="266" y="259"/>
                  <a:pt x="278" y="248"/>
                  <a:pt x="278" y="235"/>
                </a:cubicBezTo>
                <a:cubicBezTo>
                  <a:pt x="278" y="222"/>
                  <a:pt x="273" y="211"/>
                  <a:pt x="260" y="211"/>
                </a:cubicBezTo>
                <a:cubicBezTo>
                  <a:pt x="246" y="211"/>
                  <a:pt x="241" y="222"/>
                  <a:pt x="241" y="235"/>
                </a:cubicBezTo>
                <a:cubicBezTo>
                  <a:pt x="241" y="248"/>
                  <a:pt x="254" y="259"/>
                  <a:pt x="260" y="259"/>
                </a:cubicBezTo>
                <a:close/>
                <a:moveTo>
                  <a:pt x="72" y="275"/>
                </a:moveTo>
                <a:cubicBezTo>
                  <a:pt x="72" y="285"/>
                  <a:pt x="72" y="285"/>
                  <a:pt x="72" y="285"/>
                </a:cubicBezTo>
                <a:cubicBezTo>
                  <a:pt x="72" y="300"/>
                  <a:pt x="72" y="300"/>
                  <a:pt x="67" y="300"/>
                </a:cubicBezTo>
                <a:cubicBezTo>
                  <a:pt x="5" y="300"/>
                  <a:pt x="5" y="300"/>
                  <a:pt x="5" y="300"/>
                </a:cubicBezTo>
                <a:cubicBezTo>
                  <a:pt x="0" y="300"/>
                  <a:pt x="0" y="300"/>
                  <a:pt x="0" y="285"/>
                </a:cubicBezTo>
                <a:cubicBezTo>
                  <a:pt x="0" y="275"/>
                  <a:pt x="0" y="275"/>
                  <a:pt x="0" y="275"/>
                </a:cubicBezTo>
                <a:cubicBezTo>
                  <a:pt x="0" y="264"/>
                  <a:pt x="12" y="263"/>
                  <a:pt x="23" y="259"/>
                </a:cubicBezTo>
                <a:cubicBezTo>
                  <a:pt x="27" y="263"/>
                  <a:pt x="32" y="265"/>
                  <a:pt x="36" y="265"/>
                </a:cubicBezTo>
                <a:cubicBezTo>
                  <a:pt x="40" y="265"/>
                  <a:pt x="45" y="263"/>
                  <a:pt x="49" y="259"/>
                </a:cubicBezTo>
                <a:cubicBezTo>
                  <a:pt x="59" y="263"/>
                  <a:pt x="72" y="264"/>
                  <a:pt x="72" y="275"/>
                </a:cubicBezTo>
                <a:close/>
                <a:moveTo>
                  <a:pt x="36" y="259"/>
                </a:moveTo>
                <a:cubicBezTo>
                  <a:pt x="42" y="259"/>
                  <a:pt x="54" y="248"/>
                  <a:pt x="54" y="235"/>
                </a:cubicBezTo>
                <a:cubicBezTo>
                  <a:pt x="54" y="222"/>
                  <a:pt x="49" y="211"/>
                  <a:pt x="36" y="211"/>
                </a:cubicBezTo>
                <a:cubicBezTo>
                  <a:pt x="23" y="211"/>
                  <a:pt x="18" y="222"/>
                  <a:pt x="18" y="235"/>
                </a:cubicBezTo>
                <a:cubicBezTo>
                  <a:pt x="18" y="248"/>
                  <a:pt x="30" y="259"/>
                  <a:pt x="36" y="259"/>
                </a:cubicBezTo>
                <a:close/>
                <a:moveTo>
                  <a:pt x="125" y="116"/>
                </a:moveTo>
                <a:cubicBezTo>
                  <a:pt x="125" y="100"/>
                  <a:pt x="131" y="87"/>
                  <a:pt x="147" y="87"/>
                </a:cubicBezTo>
                <a:cubicBezTo>
                  <a:pt x="163" y="87"/>
                  <a:pt x="169" y="100"/>
                  <a:pt x="169" y="116"/>
                </a:cubicBezTo>
                <a:cubicBezTo>
                  <a:pt x="169" y="132"/>
                  <a:pt x="154" y="145"/>
                  <a:pt x="147" y="145"/>
                </a:cubicBezTo>
                <a:cubicBezTo>
                  <a:pt x="140" y="145"/>
                  <a:pt x="125" y="132"/>
                  <a:pt x="125" y="116"/>
                </a:cubicBezTo>
                <a:close/>
                <a:moveTo>
                  <a:pt x="148" y="156"/>
                </a:moveTo>
                <a:cubicBezTo>
                  <a:pt x="150" y="176"/>
                  <a:pt x="150" y="176"/>
                  <a:pt x="150" y="176"/>
                </a:cubicBezTo>
                <a:cubicBezTo>
                  <a:pt x="153" y="168"/>
                  <a:pt x="155" y="159"/>
                  <a:pt x="159" y="151"/>
                </a:cubicBezTo>
                <a:cubicBezTo>
                  <a:pt x="159" y="150"/>
                  <a:pt x="159" y="150"/>
                  <a:pt x="162" y="145"/>
                </a:cubicBezTo>
                <a:cubicBezTo>
                  <a:pt x="174" y="149"/>
                  <a:pt x="190" y="151"/>
                  <a:pt x="190" y="164"/>
                </a:cubicBezTo>
                <a:cubicBezTo>
                  <a:pt x="190" y="176"/>
                  <a:pt x="190" y="176"/>
                  <a:pt x="190" y="176"/>
                </a:cubicBezTo>
                <a:cubicBezTo>
                  <a:pt x="190" y="194"/>
                  <a:pt x="190" y="194"/>
                  <a:pt x="183" y="194"/>
                </a:cubicBezTo>
                <a:cubicBezTo>
                  <a:pt x="110" y="194"/>
                  <a:pt x="110" y="194"/>
                  <a:pt x="110" y="194"/>
                </a:cubicBezTo>
                <a:cubicBezTo>
                  <a:pt x="104" y="194"/>
                  <a:pt x="104" y="194"/>
                  <a:pt x="104" y="176"/>
                </a:cubicBezTo>
                <a:cubicBezTo>
                  <a:pt x="104" y="164"/>
                  <a:pt x="104" y="164"/>
                  <a:pt x="104" y="164"/>
                </a:cubicBezTo>
                <a:cubicBezTo>
                  <a:pt x="104" y="151"/>
                  <a:pt x="118" y="149"/>
                  <a:pt x="131" y="145"/>
                </a:cubicBezTo>
                <a:cubicBezTo>
                  <a:pt x="134" y="150"/>
                  <a:pt x="134" y="150"/>
                  <a:pt x="135" y="151"/>
                </a:cubicBezTo>
                <a:cubicBezTo>
                  <a:pt x="138" y="159"/>
                  <a:pt x="141" y="168"/>
                  <a:pt x="143" y="176"/>
                </a:cubicBezTo>
                <a:cubicBezTo>
                  <a:pt x="145" y="156"/>
                  <a:pt x="145" y="156"/>
                  <a:pt x="145" y="156"/>
                </a:cubicBezTo>
                <a:cubicBezTo>
                  <a:pt x="145" y="155"/>
                  <a:pt x="145" y="155"/>
                  <a:pt x="145" y="155"/>
                </a:cubicBezTo>
                <a:cubicBezTo>
                  <a:pt x="141" y="149"/>
                  <a:pt x="141" y="149"/>
                  <a:pt x="141" y="149"/>
                </a:cubicBezTo>
                <a:cubicBezTo>
                  <a:pt x="144" y="150"/>
                  <a:pt x="144" y="150"/>
                  <a:pt x="144" y="150"/>
                </a:cubicBezTo>
                <a:cubicBezTo>
                  <a:pt x="145" y="150"/>
                  <a:pt x="145" y="150"/>
                  <a:pt x="146" y="150"/>
                </a:cubicBezTo>
                <a:cubicBezTo>
                  <a:pt x="146" y="150"/>
                  <a:pt x="146" y="150"/>
                  <a:pt x="147" y="150"/>
                </a:cubicBezTo>
                <a:cubicBezTo>
                  <a:pt x="147" y="150"/>
                  <a:pt x="147" y="150"/>
                  <a:pt x="147" y="150"/>
                </a:cubicBezTo>
                <a:cubicBezTo>
                  <a:pt x="149" y="150"/>
                  <a:pt x="149" y="150"/>
                  <a:pt x="149" y="150"/>
                </a:cubicBezTo>
                <a:cubicBezTo>
                  <a:pt x="152" y="149"/>
                  <a:pt x="152" y="149"/>
                  <a:pt x="152" y="149"/>
                </a:cubicBezTo>
                <a:cubicBezTo>
                  <a:pt x="149" y="155"/>
                  <a:pt x="149" y="155"/>
                  <a:pt x="149" y="155"/>
                </a:cubicBezTo>
                <a:lnTo>
                  <a:pt x="148" y="156"/>
                </a:lnTo>
                <a:close/>
              </a:path>
            </a:pathLst>
          </a:custGeom>
          <a:solidFill>
            <a:schemeClr val="accent3"/>
          </a:solidFill>
          <a:ln>
            <a:noFill/>
          </a:ln>
        </p:spPr>
        <p:txBody>
          <a:bodyPr vert="horz" wrap="square" lIns="82305" tIns="41153" rIns="82305" bIns="41153" numCol="1" anchor="t" anchorCtr="0" compatLnSpc="1">
            <a:prstTxWarp prst="textNoShape">
              <a:avLst/>
            </a:prstTxWarp>
          </a:bodyPr>
          <a:lstStyle/>
          <a:p>
            <a:endParaRPr lang="en-US" sz="1600"/>
          </a:p>
        </p:txBody>
      </p:sp>
    </p:spTree>
    <p:extLst>
      <p:ext uri="{BB962C8B-B14F-4D97-AF65-F5344CB8AC3E}">
        <p14:creationId xmlns:p14="http://schemas.microsoft.com/office/powerpoint/2010/main" val="2543415292"/>
      </p:ext>
    </p:extLst>
  </p:cSld>
  <p:clrMapOvr>
    <a:masterClrMapping/>
  </p:clrMapOvr>
  <p:transition>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Architectural Diagram</a:t>
            </a:r>
          </a:p>
        </p:txBody>
      </p:sp>
      <p:sp>
        <p:nvSpPr>
          <p:cNvPr id="6" name="Rectangle 5"/>
          <p:cNvSpPr/>
          <p:nvPr>
            <p:custDataLst>
              <p:tags r:id="rId1"/>
            </p:custDataLst>
          </p:nvPr>
        </p:nvSpPr>
        <p:spPr bwMode="auto">
          <a:xfrm>
            <a:off x="5848597" y="1392353"/>
            <a:ext cx="1896024" cy="910092"/>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p>
            <a:pPr algn="ctr" defTabSz="913788" fontAlgn="base">
              <a:spcBef>
                <a:spcPct val="0"/>
              </a:spcBef>
              <a:spcAft>
                <a:spcPct val="0"/>
              </a:spcAft>
            </a:pPr>
            <a:r>
              <a:rPr lang="en-US" sz="2000" dirty="0">
                <a:ln>
                  <a:solidFill>
                    <a:schemeClr val="bg1">
                      <a:alpha val="0"/>
                    </a:schemeClr>
                  </a:solidFill>
                </a:ln>
                <a:solidFill>
                  <a:schemeClr val="bg1"/>
                </a:solidFill>
              </a:rPr>
              <a:t>Game Services</a:t>
            </a:r>
          </a:p>
        </p:txBody>
      </p:sp>
      <p:grpSp>
        <p:nvGrpSpPr>
          <p:cNvPr id="29" name="Group 28"/>
          <p:cNvGrpSpPr/>
          <p:nvPr/>
        </p:nvGrpSpPr>
        <p:grpSpPr>
          <a:xfrm>
            <a:off x="5977459" y="4053071"/>
            <a:ext cx="1638300" cy="1397032"/>
            <a:chOff x="5932150" y="4828291"/>
            <a:chExt cx="1638300" cy="1397032"/>
          </a:xfrm>
        </p:grpSpPr>
        <p:pic>
          <p:nvPicPr>
            <p:cNvPr id="8" name="Picture 88"/>
            <p:cNvPicPr>
              <a:picLocks noChangeAspect="1" noChangeArrowheads="1"/>
            </p:cNvPicPr>
            <p:nvPr/>
          </p:nvPicPr>
          <p:blipFill>
            <a:blip r:embed="rId8" cstate="print">
              <a:duotone>
                <a:prstClr val="black"/>
                <a:schemeClr val="tx2">
                  <a:tint val="45000"/>
                  <a:satMod val="400000"/>
                </a:schemeClr>
              </a:duotone>
              <a:extLst>
                <a:ext uri="{BEBA8EAE-BF5A-486C-A8C5-ECC9F3942E4B}">
                  <a14:imgProps xmlns:a14="http://schemas.microsoft.com/office/drawing/2010/main">
                    <a14:imgLayer r:embed="rId9">
                      <a14:imgEffect>
                        <a14:brightnessContrast bright="-40000"/>
                      </a14:imgEffect>
                    </a14:imgLayer>
                  </a14:imgProps>
                </a:ext>
                <a:ext uri="{28A0092B-C50C-407E-A947-70E740481C1C}">
                  <a14:useLocalDpi xmlns:a14="http://schemas.microsoft.com/office/drawing/2010/main" val="0"/>
                </a:ext>
              </a:extLst>
            </a:blip>
            <a:srcRect/>
            <a:stretch>
              <a:fillRect/>
            </a:stretch>
          </p:blipFill>
          <p:spPr bwMode="auto">
            <a:xfrm>
              <a:off x="5932150" y="4828291"/>
              <a:ext cx="1638300" cy="13970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TextBox 8"/>
            <p:cNvSpPr txBox="1"/>
            <p:nvPr/>
          </p:nvSpPr>
          <p:spPr>
            <a:xfrm>
              <a:off x="6317207" y="5465298"/>
              <a:ext cx="868186" cy="553998"/>
            </a:xfrm>
            <a:prstGeom prst="rect">
              <a:avLst/>
            </a:prstGeom>
            <a:noFill/>
          </p:spPr>
          <p:txBody>
            <a:bodyPr wrap="none" lIns="0" tIns="0" rIns="0" bIns="0" rtlCol="0">
              <a:spAutoFit/>
            </a:bodyPr>
            <a:lstStyle/>
            <a:p>
              <a:pPr algn="ctr" defTabSz="913788" fontAlgn="base">
                <a:lnSpc>
                  <a:spcPct val="90000"/>
                </a:lnSpc>
                <a:spcBef>
                  <a:spcPct val="0"/>
                </a:spcBef>
                <a:spcAft>
                  <a:spcPct val="0"/>
                </a:spcAft>
                <a:buSzPct val="80000"/>
              </a:pPr>
              <a:r>
                <a:rPr lang="en-US" sz="2000" dirty="0">
                  <a:ln>
                    <a:solidFill>
                      <a:schemeClr val="bg1">
                        <a:alpha val="0"/>
                      </a:schemeClr>
                    </a:solidFill>
                  </a:ln>
                  <a:solidFill>
                    <a:schemeClr val="bg1"/>
                  </a:solidFill>
                </a:rPr>
                <a:t>WAZ</a:t>
              </a:r>
            </a:p>
            <a:p>
              <a:pPr algn="ctr" defTabSz="913788" fontAlgn="base">
                <a:lnSpc>
                  <a:spcPct val="90000"/>
                </a:lnSpc>
                <a:spcBef>
                  <a:spcPct val="0"/>
                </a:spcBef>
                <a:spcAft>
                  <a:spcPct val="0"/>
                </a:spcAft>
                <a:buSzPct val="80000"/>
              </a:pPr>
              <a:r>
                <a:rPr lang="en-US" sz="2000" dirty="0">
                  <a:ln>
                    <a:solidFill>
                      <a:schemeClr val="bg1">
                        <a:alpha val="0"/>
                      </a:schemeClr>
                    </a:solidFill>
                  </a:ln>
                  <a:solidFill>
                    <a:schemeClr val="bg1"/>
                  </a:solidFill>
                </a:rPr>
                <a:t>Storage</a:t>
              </a:r>
            </a:p>
          </p:txBody>
        </p:sp>
      </p:grpSp>
      <p:sp>
        <p:nvSpPr>
          <p:cNvPr id="12" name="Rectangle 11"/>
          <p:cNvSpPr/>
          <p:nvPr>
            <p:custDataLst>
              <p:tags r:id="rId2"/>
            </p:custDataLst>
          </p:nvPr>
        </p:nvSpPr>
        <p:spPr bwMode="auto">
          <a:xfrm>
            <a:off x="5848597" y="2704127"/>
            <a:ext cx="1896024" cy="910092"/>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p>
            <a:pPr algn="ctr" defTabSz="913788" fontAlgn="base">
              <a:spcBef>
                <a:spcPct val="0"/>
              </a:spcBef>
              <a:spcAft>
                <a:spcPct val="0"/>
              </a:spcAft>
            </a:pPr>
            <a:r>
              <a:rPr lang="en-US" sz="2000" dirty="0" smtClean="0">
                <a:ln>
                  <a:solidFill>
                    <a:schemeClr val="bg1">
                      <a:alpha val="0"/>
                    </a:schemeClr>
                  </a:solidFill>
                </a:ln>
                <a:solidFill>
                  <a:schemeClr val="bg1"/>
                </a:solidFill>
              </a:rPr>
              <a:t>Worker</a:t>
            </a:r>
            <a:endParaRPr lang="en-US" sz="2000" dirty="0">
              <a:ln>
                <a:solidFill>
                  <a:schemeClr val="bg1">
                    <a:alpha val="0"/>
                  </a:schemeClr>
                </a:solidFill>
              </a:ln>
              <a:solidFill>
                <a:schemeClr val="bg1"/>
              </a:solidFill>
            </a:endParaRPr>
          </a:p>
        </p:txBody>
      </p:sp>
      <p:cxnSp>
        <p:nvCxnSpPr>
          <p:cNvPr id="18" name="Straight Arrow Connector 17"/>
          <p:cNvCxnSpPr>
            <a:stCxn id="19" idx="3"/>
            <a:endCxn id="6" idx="1"/>
          </p:cNvCxnSpPr>
          <p:nvPr/>
        </p:nvCxnSpPr>
        <p:spPr>
          <a:xfrm flipV="1">
            <a:off x="4531613" y="1847399"/>
            <a:ext cx="1316984" cy="418397"/>
          </a:xfrm>
          <a:prstGeom prst="straightConnector1">
            <a:avLst/>
          </a:prstGeom>
          <a:ln w="19050">
            <a:solidFill>
              <a:schemeClr val="tx2"/>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stCxn id="19" idx="3"/>
            <a:endCxn id="8" idx="1"/>
          </p:cNvCxnSpPr>
          <p:nvPr/>
        </p:nvCxnSpPr>
        <p:spPr>
          <a:xfrm>
            <a:off x="4531613" y="2265796"/>
            <a:ext cx="1445846" cy="2485791"/>
          </a:xfrm>
          <a:prstGeom prst="straightConnector1">
            <a:avLst/>
          </a:prstGeom>
          <a:ln w="19050">
            <a:solidFill>
              <a:schemeClr val="tx2"/>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a:stCxn id="6" idx="3"/>
            <a:endCxn id="21" idx="1"/>
          </p:cNvCxnSpPr>
          <p:nvPr/>
        </p:nvCxnSpPr>
        <p:spPr>
          <a:xfrm>
            <a:off x="7744621" y="1847399"/>
            <a:ext cx="1453393" cy="675208"/>
          </a:xfrm>
          <a:prstGeom prst="straightConnector1">
            <a:avLst/>
          </a:prstGeom>
          <a:ln w="19050">
            <a:solidFill>
              <a:schemeClr val="tx2"/>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a:stCxn id="12" idx="3"/>
            <a:endCxn id="21" idx="1"/>
          </p:cNvCxnSpPr>
          <p:nvPr/>
        </p:nvCxnSpPr>
        <p:spPr>
          <a:xfrm flipV="1">
            <a:off x="7744621" y="2522607"/>
            <a:ext cx="1453393" cy="636566"/>
          </a:xfrm>
          <a:prstGeom prst="straightConnector1">
            <a:avLst/>
          </a:prstGeom>
          <a:ln w="19050">
            <a:solidFill>
              <a:schemeClr val="tx2"/>
            </a:solidFill>
            <a:tailEnd type="triangle" w="lg" len="lg"/>
          </a:ln>
        </p:spPr>
        <p:style>
          <a:lnRef idx="1">
            <a:schemeClr val="accent1"/>
          </a:lnRef>
          <a:fillRef idx="0">
            <a:schemeClr val="accent1"/>
          </a:fillRef>
          <a:effectRef idx="0">
            <a:schemeClr val="accent1"/>
          </a:effectRef>
          <a:fontRef idx="minor">
            <a:schemeClr val="tx1"/>
          </a:fontRef>
        </p:style>
      </p:cxnSp>
      <p:sp>
        <p:nvSpPr>
          <p:cNvPr id="34" name="Arc 33"/>
          <p:cNvSpPr/>
          <p:nvPr/>
        </p:nvSpPr>
        <p:spPr>
          <a:xfrm>
            <a:off x="6983029" y="3168266"/>
            <a:ext cx="1522339" cy="1522339"/>
          </a:xfrm>
          <a:prstGeom prst="arc">
            <a:avLst>
              <a:gd name="adj1" fmla="val 16200000"/>
              <a:gd name="adj2" fmla="val 5877784"/>
            </a:avLst>
          </a:prstGeom>
          <a:ln w="19050">
            <a:solidFill>
              <a:schemeClr val="tx2"/>
            </a:solidFill>
            <a:tail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3" name="Circular Arrow 20"/>
          <p:cNvSpPr/>
          <p:nvPr/>
        </p:nvSpPr>
        <p:spPr bwMode="auto">
          <a:xfrm>
            <a:off x="3711682" y="2386807"/>
            <a:ext cx="542020" cy="512835"/>
          </a:xfrm>
          <a:custGeom>
            <a:avLst/>
            <a:gdLst/>
            <a:ahLst/>
            <a:cxnLst/>
            <a:rect l="l" t="t" r="r" b="b"/>
            <a:pathLst>
              <a:path w="1364321" h="1290858">
                <a:moveTo>
                  <a:pt x="1312189" y="521240"/>
                </a:moveTo>
                <a:cubicBezTo>
                  <a:pt x="1379241" y="843309"/>
                  <a:pt x="1188492" y="1167020"/>
                  <a:pt x="867907" y="1263384"/>
                </a:cubicBezTo>
                <a:cubicBezTo>
                  <a:pt x="529995" y="1364956"/>
                  <a:pt x="173160" y="1176268"/>
                  <a:pt x="66869" y="839810"/>
                </a:cubicBezTo>
                <a:lnTo>
                  <a:pt x="0" y="850045"/>
                </a:lnTo>
                <a:lnTo>
                  <a:pt x="152456" y="726510"/>
                </a:lnTo>
                <a:lnTo>
                  <a:pt x="353136" y="795994"/>
                </a:lnTo>
                <a:lnTo>
                  <a:pt x="287098" y="806102"/>
                </a:lnTo>
                <a:cubicBezTo>
                  <a:pt x="372455" y="1015983"/>
                  <a:pt x="607026" y="1122486"/>
                  <a:pt x="821219" y="1048610"/>
                </a:cubicBezTo>
                <a:cubicBezTo>
                  <a:pt x="1030724" y="976351"/>
                  <a:pt x="1149194" y="756193"/>
                  <a:pt x="1094944" y="542996"/>
                </a:cubicBezTo>
                <a:lnTo>
                  <a:pt x="1215340" y="591768"/>
                </a:lnTo>
                <a:close/>
                <a:moveTo>
                  <a:pt x="745284" y="3100"/>
                </a:moveTo>
                <a:cubicBezTo>
                  <a:pt x="994626" y="27712"/>
                  <a:pt x="1217266" y="197230"/>
                  <a:pt x="1297452" y="451055"/>
                </a:cubicBezTo>
                <a:lnTo>
                  <a:pt x="1364321" y="440820"/>
                </a:lnTo>
                <a:lnTo>
                  <a:pt x="1211865" y="564355"/>
                </a:lnTo>
                <a:lnTo>
                  <a:pt x="1011185" y="494871"/>
                </a:lnTo>
                <a:lnTo>
                  <a:pt x="1077223" y="484763"/>
                </a:lnTo>
                <a:cubicBezTo>
                  <a:pt x="991354" y="273623"/>
                  <a:pt x="754642" y="167323"/>
                  <a:pt x="539785" y="243415"/>
                </a:cubicBezTo>
                <a:cubicBezTo>
                  <a:pt x="331664" y="317122"/>
                  <a:pt x="215315" y="536727"/>
                  <a:pt x="269858" y="748290"/>
                </a:cubicBezTo>
                <a:lnTo>
                  <a:pt x="149014" y="699422"/>
                </a:lnTo>
                <a:lnTo>
                  <a:pt x="52313" y="769932"/>
                </a:lnTo>
                <a:cubicBezTo>
                  <a:pt x="-14595" y="450322"/>
                  <a:pt x="172911" y="127612"/>
                  <a:pt x="491328" y="29033"/>
                </a:cubicBezTo>
                <a:cubicBezTo>
                  <a:pt x="576089" y="2792"/>
                  <a:pt x="662170" y="-5105"/>
                  <a:pt x="745284" y="3100"/>
                </a:cubicBezTo>
                <a:close/>
              </a:path>
            </a:pathLst>
          </a:cu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19" name="Picture 18"/>
          <p:cNvPicPr/>
          <p:nvPr/>
        </p:nvPicPr>
        <p:blipFill>
          <a:blip r:embed="rId10" cstate="print">
            <a:extLst>
              <a:ext uri="{28A0092B-C50C-407E-A947-70E740481C1C}">
                <a14:useLocalDpi xmlns:a14="http://schemas.microsoft.com/office/drawing/2010/main"/>
              </a:ext>
            </a:extLst>
          </a:blip>
          <a:stretch>
            <a:fillRect/>
          </a:stretch>
        </p:blipFill>
        <p:spPr>
          <a:xfrm>
            <a:off x="1422653" y="1392353"/>
            <a:ext cx="3108960" cy="1746885"/>
          </a:xfrm>
          <a:prstGeom prst="rect">
            <a:avLst/>
          </a:prstGeom>
        </p:spPr>
      </p:pic>
      <p:sp>
        <p:nvSpPr>
          <p:cNvPr id="21" name="Rectangle 20"/>
          <p:cNvSpPr/>
          <p:nvPr>
            <p:custDataLst>
              <p:tags r:id="rId3"/>
            </p:custDataLst>
          </p:nvPr>
        </p:nvSpPr>
        <p:spPr bwMode="auto">
          <a:xfrm>
            <a:off x="9198014" y="2341087"/>
            <a:ext cx="303762" cy="36304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p>
            <a:pPr algn="ctr" defTabSz="913788" fontAlgn="base">
              <a:spcBef>
                <a:spcPct val="0"/>
              </a:spcBef>
              <a:spcAft>
                <a:spcPct val="0"/>
              </a:spcAft>
            </a:pPr>
            <a:endParaRPr lang="en-US" sz="2000" dirty="0">
              <a:ln>
                <a:solidFill>
                  <a:schemeClr val="bg1">
                    <a:alpha val="0"/>
                  </a:schemeClr>
                </a:solidFill>
              </a:ln>
              <a:solidFill>
                <a:schemeClr val="bg1"/>
              </a:solidFill>
            </a:endParaRPr>
          </a:p>
        </p:txBody>
      </p:sp>
      <p:sp>
        <p:nvSpPr>
          <p:cNvPr id="22" name="Rectangle 21"/>
          <p:cNvSpPr/>
          <p:nvPr>
            <p:custDataLst>
              <p:tags r:id="rId4"/>
            </p:custDataLst>
          </p:nvPr>
        </p:nvSpPr>
        <p:spPr bwMode="auto">
          <a:xfrm>
            <a:off x="9548852" y="2341087"/>
            <a:ext cx="303762" cy="36304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p>
            <a:pPr algn="ctr" defTabSz="913788" fontAlgn="base">
              <a:spcBef>
                <a:spcPct val="0"/>
              </a:spcBef>
              <a:spcAft>
                <a:spcPct val="0"/>
              </a:spcAft>
            </a:pPr>
            <a:endParaRPr lang="en-US" sz="2000" dirty="0">
              <a:ln>
                <a:solidFill>
                  <a:schemeClr val="bg1">
                    <a:alpha val="0"/>
                  </a:schemeClr>
                </a:solidFill>
              </a:ln>
              <a:solidFill>
                <a:schemeClr val="bg1"/>
              </a:solidFill>
            </a:endParaRPr>
          </a:p>
        </p:txBody>
      </p:sp>
      <p:sp>
        <p:nvSpPr>
          <p:cNvPr id="24" name="Rectangle 23"/>
          <p:cNvSpPr/>
          <p:nvPr>
            <p:custDataLst>
              <p:tags r:id="rId5"/>
            </p:custDataLst>
          </p:nvPr>
        </p:nvSpPr>
        <p:spPr bwMode="auto">
          <a:xfrm>
            <a:off x="9899690" y="2341087"/>
            <a:ext cx="303762" cy="36304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p>
            <a:pPr algn="ctr" defTabSz="913788" fontAlgn="base">
              <a:spcBef>
                <a:spcPct val="0"/>
              </a:spcBef>
              <a:spcAft>
                <a:spcPct val="0"/>
              </a:spcAft>
            </a:pPr>
            <a:endParaRPr lang="en-US" sz="2000" dirty="0">
              <a:ln>
                <a:solidFill>
                  <a:schemeClr val="bg1">
                    <a:alpha val="0"/>
                  </a:schemeClr>
                </a:solidFill>
              </a:ln>
              <a:solidFill>
                <a:schemeClr val="bg1"/>
              </a:solidFill>
            </a:endParaRPr>
          </a:p>
        </p:txBody>
      </p:sp>
      <p:sp>
        <p:nvSpPr>
          <p:cNvPr id="25" name="Rectangle 24"/>
          <p:cNvSpPr/>
          <p:nvPr>
            <p:custDataLst>
              <p:tags r:id="rId6"/>
            </p:custDataLst>
          </p:nvPr>
        </p:nvSpPr>
        <p:spPr bwMode="auto">
          <a:xfrm>
            <a:off x="10250527" y="2341087"/>
            <a:ext cx="303762" cy="36304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p>
            <a:pPr algn="ctr" defTabSz="913788" fontAlgn="base">
              <a:spcBef>
                <a:spcPct val="0"/>
              </a:spcBef>
              <a:spcAft>
                <a:spcPct val="0"/>
              </a:spcAft>
            </a:pPr>
            <a:endParaRPr lang="en-US" sz="2000" dirty="0">
              <a:ln>
                <a:solidFill>
                  <a:schemeClr val="bg1">
                    <a:alpha val="0"/>
                  </a:schemeClr>
                </a:solidFill>
              </a:ln>
              <a:solidFill>
                <a:schemeClr val="bg1"/>
              </a:solidFill>
            </a:endParaRPr>
          </a:p>
        </p:txBody>
      </p:sp>
      <p:sp>
        <p:nvSpPr>
          <p:cNvPr id="26" name="Circular Arrow 20"/>
          <p:cNvSpPr/>
          <p:nvPr/>
        </p:nvSpPr>
        <p:spPr bwMode="auto">
          <a:xfrm>
            <a:off x="4780334" y="2902756"/>
            <a:ext cx="542020" cy="512835"/>
          </a:xfrm>
          <a:custGeom>
            <a:avLst/>
            <a:gdLst/>
            <a:ahLst/>
            <a:cxnLst/>
            <a:rect l="l" t="t" r="r" b="b"/>
            <a:pathLst>
              <a:path w="1364321" h="1290858">
                <a:moveTo>
                  <a:pt x="1312189" y="521240"/>
                </a:moveTo>
                <a:cubicBezTo>
                  <a:pt x="1379241" y="843309"/>
                  <a:pt x="1188492" y="1167020"/>
                  <a:pt x="867907" y="1263384"/>
                </a:cubicBezTo>
                <a:cubicBezTo>
                  <a:pt x="529995" y="1364956"/>
                  <a:pt x="173160" y="1176268"/>
                  <a:pt x="66869" y="839810"/>
                </a:cubicBezTo>
                <a:lnTo>
                  <a:pt x="0" y="850045"/>
                </a:lnTo>
                <a:lnTo>
                  <a:pt x="152456" y="726510"/>
                </a:lnTo>
                <a:lnTo>
                  <a:pt x="353136" y="795994"/>
                </a:lnTo>
                <a:lnTo>
                  <a:pt x="287098" y="806102"/>
                </a:lnTo>
                <a:cubicBezTo>
                  <a:pt x="372455" y="1015983"/>
                  <a:pt x="607026" y="1122486"/>
                  <a:pt x="821219" y="1048610"/>
                </a:cubicBezTo>
                <a:cubicBezTo>
                  <a:pt x="1030724" y="976351"/>
                  <a:pt x="1149194" y="756193"/>
                  <a:pt x="1094944" y="542996"/>
                </a:cubicBezTo>
                <a:lnTo>
                  <a:pt x="1215340" y="591768"/>
                </a:lnTo>
                <a:close/>
                <a:moveTo>
                  <a:pt x="745284" y="3100"/>
                </a:moveTo>
                <a:cubicBezTo>
                  <a:pt x="994626" y="27712"/>
                  <a:pt x="1217266" y="197230"/>
                  <a:pt x="1297452" y="451055"/>
                </a:cubicBezTo>
                <a:lnTo>
                  <a:pt x="1364321" y="440820"/>
                </a:lnTo>
                <a:lnTo>
                  <a:pt x="1211865" y="564355"/>
                </a:lnTo>
                <a:lnTo>
                  <a:pt x="1011185" y="494871"/>
                </a:lnTo>
                <a:lnTo>
                  <a:pt x="1077223" y="484763"/>
                </a:lnTo>
                <a:cubicBezTo>
                  <a:pt x="991354" y="273623"/>
                  <a:pt x="754642" y="167323"/>
                  <a:pt x="539785" y="243415"/>
                </a:cubicBezTo>
                <a:cubicBezTo>
                  <a:pt x="331664" y="317122"/>
                  <a:pt x="215315" y="536727"/>
                  <a:pt x="269858" y="748290"/>
                </a:cubicBezTo>
                <a:lnTo>
                  <a:pt x="149014" y="699422"/>
                </a:lnTo>
                <a:lnTo>
                  <a:pt x="52313" y="769932"/>
                </a:lnTo>
                <a:cubicBezTo>
                  <a:pt x="-14595" y="450322"/>
                  <a:pt x="172911" y="127612"/>
                  <a:pt x="491328" y="29033"/>
                </a:cubicBezTo>
                <a:cubicBezTo>
                  <a:pt x="576089" y="2792"/>
                  <a:pt x="662170" y="-5105"/>
                  <a:pt x="745284" y="3100"/>
                </a:cubicBezTo>
                <a:close/>
              </a:path>
            </a:pathLst>
          </a:cu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76834438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ipe(down)">
                                      <p:cBhvr>
                                        <p:cTn id="7" dur="500"/>
                                        <p:tgtEl>
                                          <p:spTgt spid="1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wipe(left)">
                                      <p:cBhvr>
                                        <p:cTn id="12" dur="500"/>
                                        <p:tgtEl>
                                          <p:spTgt spid="20"/>
                                        </p:tgtEl>
                                      </p:cBhvr>
                                    </p:animEffect>
                                  </p:childTnLst>
                                </p:cTn>
                              </p:par>
                              <p:par>
                                <p:cTn id="13" presetID="21" presetClass="entr" presetSubtype="1" fill="hold" grpId="0" nodeType="withEffect">
                                  <p:stCondLst>
                                    <p:cond delay="0"/>
                                  </p:stCondLst>
                                  <p:childTnLst>
                                    <p:set>
                                      <p:cBhvr>
                                        <p:cTn id="14" dur="1" fill="hold">
                                          <p:stCondLst>
                                            <p:cond delay="0"/>
                                          </p:stCondLst>
                                        </p:cTn>
                                        <p:tgtEl>
                                          <p:spTgt spid="23"/>
                                        </p:tgtEl>
                                        <p:attrNameLst>
                                          <p:attrName>style.visibility</p:attrName>
                                        </p:attrNameLst>
                                      </p:cBhvr>
                                      <p:to>
                                        <p:strVal val="visible"/>
                                      </p:to>
                                    </p:set>
                                    <p:animEffect transition="in" filter="wheel(1)">
                                      <p:cBhvr>
                                        <p:cTn id="15" dur="600"/>
                                        <p:tgtEl>
                                          <p:spTgt spid="23"/>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6"/>
                                        </p:tgtEl>
                                        <p:attrNameLst>
                                          <p:attrName>style.visibility</p:attrName>
                                        </p:attrNameLst>
                                      </p:cBhvr>
                                      <p:to>
                                        <p:strVal val="visible"/>
                                      </p:to>
                                    </p:set>
                                    <p:animEffect transition="in" filter="fade">
                                      <p:cBhvr>
                                        <p:cTn id="18" dur="500"/>
                                        <p:tgtEl>
                                          <p:spTgt spid="26"/>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8" fill="hold" nodeType="clickEffect">
                                  <p:stCondLst>
                                    <p:cond delay="0"/>
                                  </p:stCondLst>
                                  <p:childTnLst>
                                    <p:set>
                                      <p:cBhvr>
                                        <p:cTn id="22" dur="1" fill="hold">
                                          <p:stCondLst>
                                            <p:cond delay="0"/>
                                          </p:stCondLst>
                                        </p:cTn>
                                        <p:tgtEl>
                                          <p:spTgt spid="31"/>
                                        </p:tgtEl>
                                        <p:attrNameLst>
                                          <p:attrName>style.visibility</p:attrName>
                                        </p:attrNameLst>
                                      </p:cBhvr>
                                      <p:to>
                                        <p:strVal val="visible"/>
                                      </p:to>
                                    </p:set>
                                    <p:animEffect transition="in" filter="wipe(left)">
                                      <p:cBhvr>
                                        <p:cTn id="23" dur="500"/>
                                        <p:tgtEl>
                                          <p:spTgt spid="31"/>
                                        </p:tgtEl>
                                      </p:cBhvr>
                                    </p:animEffect>
                                  </p:childTnLst>
                                </p:cTn>
                              </p:par>
                              <p:par>
                                <p:cTn id="24" presetID="10" presetClass="exit" presetSubtype="0" fill="hold" nodeType="withEffect">
                                  <p:stCondLst>
                                    <p:cond delay="0"/>
                                  </p:stCondLst>
                                  <p:childTnLst>
                                    <p:animEffect transition="out" filter="fade">
                                      <p:cBhvr>
                                        <p:cTn id="25" dur="500"/>
                                        <p:tgtEl>
                                          <p:spTgt spid="18"/>
                                        </p:tgtEl>
                                      </p:cBhvr>
                                    </p:animEffect>
                                    <p:set>
                                      <p:cBhvr>
                                        <p:cTn id="26" dur="1" fill="hold">
                                          <p:stCondLst>
                                            <p:cond delay="499"/>
                                          </p:stCondLst>
                                        </p:cTn>
                                        <p:tgtEl>
                                          <p:spTgt spid="18"/>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22" presetClass="entr" presetSubtype="8" fill="hold" nodeType="clickEffect">
                                  <p:stCondLst>
                                    <p:cond delay="0"/>
                                  </p:stCondLst>
                                  <p:childTnLst>
                                    <p:set>
                                      <p:cBhvr>
                                        <p:cTn id="30" dur="1" fill="hold">
                                          <p:stCondLst>
                                            <p:cond delay="0"/>
                                          </p:stCondLst>
                                        </p:cTn>
                                        <p:tgtEl>
                                          <p:spTgt spid="33"/>
                                        </p:tgtEl>
                                        <p:attrNameLst>
                                          <p:attrName>style.visibility</p:attrName>
                                        </p:attrNameLst>
                                      </p:cBhvr>
                                      <p:to>
                                        <p:strVal val="visible"/>
                                      </p:to>
                                    </p:set>
                                    <p:animEffect transition="in" filter="wipe(left)">
                                      <p:cBhvr>
                                        <p:cTn id="31" dur="500"/>
                                        <p:tgtEl>
                                          <p:spTgt spid="33"/>
                                        </p:tgtEl>
                                      </p:cBhvr>
                                    </p:animEffect>
                                  </p:childTnLst>
                                </p:cTn>
                              </p:par>
                              <p:par>
                                <p:cTn id="32" presetID="10" presetClass="exit" presetSubtype="0" fill="hold" nodeType="withEffect">
                                  <p:stCondLst>
                                    <p:cond delay="0"/>
                                  </p:stCondLst>
                                  <p:childTnLst>
                                    <p:animEffect transition="out" filter="fade">
                                      <p:cBhvr>
                                        <p:cTn id="33" dur="500"/>
                                        <p:tgtEl>
                                          <p:spTgt spid="31"/>
                                        </p:tgtEl>
                                      </p:cBhvr>
                                    </p:animEffect>
                                    <p:set>
                                      <p:cBhvr>
                                        <p:cTn id="34" dur="1" fill="hold">
                                          <p:stCondLst>
                                            <p:cond delay="499"/>
                                          </p:stCondLst>
                                        </p:cTn>
                                        <p:tgtEl>
                                          <p:spTgt spid="31"/>
                                        </p:tgtEl>
                                        <p:attrNameLst>
                                          <p:attrName>style.visibility</p:attrName>
                                        </p:attrNameLst>
                                      </p:cBhvr>
                                      <p:to>
                                        <p:strVal val="hidden"/>
                                      </p:to>
                                    </p:set>
                                  </p:childTnLst>
                                </p:cTn>
                              </p:par>
                            </p:childTnLst>
                          </p:cTn>
                        </p:par>
                      </p:childTnLst>
                    </p:cTn>
                  </p:par>
                  <p:par>
                    <p:cTn id="35" fill="hold">
                      <p:stCondLst>
                        <p:cond delay="indefinite"/>
                      </p:stCondLst>
                      <p:childTnLst>
                        <p:par>
                          <p:cTn id="36" fill="hold">
                            <p:stCondLst>
                              <p:cond delay="0"/>
                            </p:stCondLst>
                            <p:childTnLst>
                              <p:par>
                                <p:cTn id="37" presetID="22" presetClass="entr" presetSubtype="1" fill="hold" grpId="0" nodeType="clickEffect">
                                  <p:stCondLst>
                                    <p:cond delay="0"/>
                                  </p:stCondLst>
                                  <p:childTnLst>
                                    <p:set>
                                      <p:cBhvr>
                                        <p:cTn id="38" dur="1" fill="hold">
                                          <p:stCondLst>
                                            <p:cond delay="0"/>
                                          </p:stCondLst>
                                        </p:cTn>
                                        <p:tgtEl>
                                          <p:spTgt spid="34"/>
                                        </p:tgtEl>
                                        <p:attrNameLst>
                                          <p:attrName>style.visibility</p:attrName>
                                        </p:attrNameLst>
                                      </p:cBhvr>
                                      <p:to>
                                        <p:strVal val="visible"/>
                                      </p:to>
                                    </p:set>
                                    <p:animEffect transition="in" filter="wipe(up)">
                                      <p:cBhvr>
                                        <p:cTn id="39" dur="500"/>
                                        <p:tgtEl>
                                          <p:spTgt spid="34"/>
                                        </p:tgtEl>
                                      </p:cBhvr>
                                    </p:animEffect>
                                  </p:childTnLst>
                                </p:cTn>
                              </p:par>
                              <p:par>
                                <p:cTn id="40" presetID="10" presetClass="exit" presetSubtype="0" fill="hold" nodeType="withEffect">
                                  <p:stCondLst>
                                    <p:cond delay="0"/>
                                  </p:stCondLst>
                                  <p:childTnLst>
                                    <p:animEffect transition="out" filter="fade">
                                      <p:cBhvr>
                                        <p:cTn id="41" dur="500"/>
                                        <p:tgtEl>
                                          <p:spTgt spid="33"/>
                                        </p:tgtEl>
                                      </p:cBhvr>
                                    </p:animEffect>
                                    <p:set>
                                      <p:cBhvr>
                                        <p:cTn id="42" dur="1" fill="hold">
                                          <p:stCondLst>
                                            <p:cond delay="499"/>
                                          </p:stCondLst>
                                        </p:cTn>
                                        <p:tgtEl>
                                          <p:spTgt spid="33"/>
                                        </p:tgtEl>
                                        <p:attrNameLst>
                                          <p:attrName>style.visibility</p:attrName>
                                        </p:attrNameLst>
                                      </p:cBhvr>
                                      <p:to>
                                        <p:strVal val="hidden"/>
                                      </p:to>
                                    </p:set>
                                  </p:childTnLst>
                                </p:cTn>
                              </p:par>
                            </p:childTnLst>
                          </p:cTn>
                        </p:par>
                      </p:childTnLst>
                    </p:cTn>
                  </p:par>
                  <p:par>
                    <p:cTn id="43" fill="hold">
                      <p:stCondLst>
                        <p:cond delay="indefinite"/>
                      </p:stCondLst>
                      <p:childTnLst>
                        <p:par>
                          <p:cTn id="44" fill="hold">
                            <p:stCondLst>
                              <p:cond delay="0"/>
                            </p:stCondLst>
                            <p:childTnLst>
                              <p:par>
                                <p:cTn id="45" presetID="10" presetClass="exit" presetSubtype="0" fill="hold" grpId="1" nodeType="clickEffect">
                                  <p:stCondLst>
                                    <p:cond delay="0"/>
                                  </p:stCondLst>
                                  <p:childTnLst>
                                    <p:animEffect transition="out" filter="fade">
                                      <p:cBhvr>
                                        <p:cTn id="46" dur="500"/>
                                        <p:tgtEl>
                                          <p:spTgt spid="34"/>
                                        </p:tgtEl>
                                      </p:cBhvr>
                                    </p:animEffect>
                                    <p:set>
                                      <p:cBhvr>
                                        <p:cTn id="47" dur="1" fill="hold">
                                          <p:stCondLst>
                                            <p:cond delay="499"/>
                                          </p:stCondLst>
                                        </p:cTn>
                                        <p:tgtEl>
                                          <p:spTgt spid="3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P spid="34" grpId="1" animBg="1"/>
      <p:bldP spid="23" grpId="0" animBg="1"/>
      <p:bldP spid="26"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Agenda</a:t>
            </a:r>
            <a:endParaRPr lang="en-US" dirty="0"/>
          </a:p>
        </p:txBody>
      </p:sp>
      <p:sp>
        <p:nvSpPr>
          <p:cNvPr id="5" name="Content Placeholder 4"/>
          <p:cNvSpPr>
            <a:spLocks noGrp="1"/>
          </p:cNvSpPr>
          <p:nvPr>
            <p:ph type="body" sz="quarter" idx="11"/>
          </p:nvPr>
        </p:nvSpPr>
        <p:spPr>
          <a:xfrm>
            <a:off x="3473804" y="1616392"/>
            <a:ext cx="6945312" cy="4844403"/>
          </a:xfrm>
        </p:spPr>
        <p:txBody>
          <a:bodyPr/>
          <a:lstStyle/>
          <a:p>
            <a:pPr>
              <a:spcAft>
                <a:spcPts val="0"/>
              </a:spcAft>
            </a:pPr>
            <a:r>
              <a:rPr lang="en-US" sz="2400" dirty="0" smtClean="0"/>
              <a:t>Who Will Benefit From This Talk</a:t>
            </a:r>
          </a:p>
          <a:p>
            <a:pPr>
              <a:spcAft>
                <a:spcPts val="0"/>
              </a:spcAft>
            </a:pPr>
            <a:r>
              <a:rPr lang="en-US" sz="1600" dirty="0">
                <a:latin typeface="+mn-lt"/>
              </a:rPr>
              <a:t>Developers</a:t>
            </a:r>
          </a:p>
          <a:p>
            <a:pPr>
              <a:spcAft>
                <a:spcPts val="0"/>
              </a:spcAft>
            </a:pPr>
            <a:r>
              <a:rPr lang="en-US" sz="1200" dirty="0">
                <a:latin typeface="+mn-lt"/>
              </a:rPr>
              <a:t>Interested in HTML5 Games</a:t>
            </a:r>
          </a:p>
          <a:p>
            <a:pPr>
              <a:spcAft>
                <a:spcPts val="0"/>
              </a:spcAft>
            </a:pPr>
            <a:r>
              <a:rPr lang="en-US" sz="1200" dirty="0">
                <a:latin typeface="+mn-lt"/>
              </a:rPr>
              <a:t>Interested in Windows Azure</a:t>
            </a:r>
          </a:p>
          <a:p>
            <a:pPr>
              <a:spcAft>
                <a:spcPts val="600"/>
              </a:spcAft>
            </a:pPr>
            <a:r>
              <a:rPr lang="en-US" sz="1200" dirty="0">
                <a:latin typeface="+mn-lt"/>
              </a:rPr>
              <a:t>Interested in Game </a:t>
            </a:r>
            <a:r>
              <a:rPr lang="en-US" sz="1200" dirty="0" smtClean="0">
                <a:latin typeface="+mn-lt"/>
              </a:rPr>
              <a:t>Development</a:t>
            </a:r>
            <a:endParaRPr lang="en-US" sz="2400" dirty="0" smtClean="0"/>
          </a:p>
          <a:p>
            <a:pPr>
              <a:spcAft>
                <a:spcPts val="0"/>
              </a:spcAft>
            </a:pPr>
            <a:r>
              <a:rPr lang="en-US" sz="2400" dirty="0"/>
              <a:t>Topics</a:t>
            </a:r>
          </a:p>
          <a:p>
            <a:pPr>
              <a:spcAft>
                <a:spcPts val="0"/>
              </a:spcAft>
            </a:pPr>
            <a:r>
              <a:rPr lang="en-US" sz="1600" dirty="0">
                <a:latin typeface="+mn-lt"/>
              </a:rPr>
              <a:t>Games on Multiple Devices</a:t>
            </a:r>
          </a:p>
          <a:p>
            <a:pPr>
              <a:spcAft>
                <a:spcPts val="0"/>
              </a:spcAft>
            </a:pPr>
            <a:r>
              <a:rPr lang="en-US" sz="1600" dirty="0">
                <a:latin typeface="+mn-lt"/>
              </a:rPr>
              <a:t>Architecture of Games</a:t>
            </a:r>
          </a:p>
          <a:p>
            <a:pPr>
              <a:spcAft>
                <a:spcPts val="0"/>
              </a:spcAft>
            </a:pPr>
            <a:r>
              <a:rPr lang="en-US" sz="1600" dirty="0">
                <a:latin typeface="+mn-lt"/>
              </a:rPr>
              <a:t>Data</a:t>
            </a:r>
          </a:p>
          <a:p>
            <a:pPr>
              <a:spcAft>
                <a:spcPts val="0"/>
              </a:spcAft>
            </a:pPr>
            <a:r>
              <a:rPr lang="en-US" sz="1600" dirty="0">
                <a:latin typeface="+mn-lt"/>
              </a:rPr>
              <a:t>Communication</a:t>
            </a:r>
          </a:p>
          <a:p>
            <a:pPr>
              <a:spcAft>
                <a:spcPts val="0"/>
              </a:spcAft>
            </a:pPr>
            <a:r>
              <a:rPr lang="en-US" sz="1600" dirty="0">
                <a:latin typeface="+mn-lt"/>
              </a:rPr>
              <a:t>Handling Scale</a:t>
            </a:r>
          </a:p>
          <a:p>
            <a:pPr>
              <a:spcAft>
                <a:spcPts val="600"/>
              </a:spcAft>
            </a:pPr>
            <a:r>
              <a:rPr lang="en-US" sz="1600" dirty="0">
                <a:latin typeface="+mn-lt"/>
              </a:rPr>
              <a:t>Windows 8 </a:t>
            </a:r>
            <a:r>
              <a:rPr lang="en-US" sz="1600" dirty="0" smtClean="0">
                <a:latin typeface="+mn-lt"/>
              </a:rPr>
              <a:t>Games</a:t>
            </a:r>
            <a:endParaRPr lang="en-US" sz="1600" dirty="0" smtClean="0"/>
          </a:p>
          <a:p>
            <a:pPr>
              <a:spcAft>
                <a:spcPts val="0"/>
              </a:spcAft>
            </a:pPr>
            <a:r>
              <a:rPr lang="en-US" sz="2400" dirty="0"/>
              <a:t>What You’ll Leave With</a:t>
            </a:r>
          </a:p>
          <a:p>
            <a:pPr>
              <a:spcAft>
                <a:spcPts val="0"/>
              </a:spcAft>
            </a:pPr>
            <a:r>
              <a:rPr lang="en-US" sz="1600" dirty="0">
                <a:latin typeface="+mn-lt"/>
              </a:rPr>
              <a:t>Understanding of Cloud-based Casual Gaming architectures</a:t>
            </a:r>
          </a:p>
          <a:p>
            <a:pPr>
              <a:spcAft>
                <a:spcPts val="600"/>
              </a:spcAft>
            </a:pPr>
            <a:endParaRPr lang="en-US" sz="2400" dirty="0"/>
          </a:p>
        </p:txBody>
      </p:sp>
    </p:spTree>
    <p:extLst>
      <p:ext uri="{BB962C8B-B14F-4D97-AF65-F5344CB8AC3E}">
        <p14:creationId xmlns:p14="http://schemas.microsoft.com/office/powerpoint/2010/main" val="40267176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2290228650"/>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50204" name="think-cell Slide" r:id="rId7" imgW="270" imgH="270" progId="TCLayout.ActiveDocument.1">
                  <p:embed/>
                </p:oleObj>
              </mc:Choice>
              <mc:Fallback>
                <p:oleObj name="think-cell Slide" r:id="rId7" imgW="270" imgH="270" progId="TCLayout.ActiveDocument.1">
                  <p:embed/>
                  <p:pic>
                    <p:nvPicPr>
                      <p:cNvPr id="0" name=""/>
                      <p:cNvPicPr/>
                      <p:nvPr/>
                    </p:nvPicPr>
                    <p:blipFill>
                      <a:blip r:embed="rId8"/>
                      <a:stretch>
                        <a:fillRect/>
                      </a:stretch>
                    </p:blipFill>
                    <p:spPr>
                      <a:xfrm>
                        <a:off x="0" y="0"/>
                        <a:ext cx="158750" cy="158750"/>
                      </a:xfrm>
                      <a:prstGeom prst="rect">
                        <a:avLst/>
                      </a:prstGeom>
                    </p:spPr>
                  </p:pic>
                </p:oleObj>
              </mc:Fallback>
            </mc:AlternateContent>
          </a:graphicData>
        </a:graphic>
      </p:graphicFrame>
      <p:sp>
        <p:nvSpPr>
          <p:cNvPr id="3" name="Title 2"/>
          <p:cNvSpPr>
            <a:spLocks noGrp="1"/>
          </p:cNvSpPr>
          <p:nvPr>
            <p:ph type="title"/>
            <p:custDataLst>
              <p:tags r:id="rId3"/>
            </p:custDataLst>
          </p:nvPr>
        </p:nvSpPr>
        <p:spPr/>
        <p:txBody>
          <a:bodyPr/>
          <a:lstStyle/>
          <a:p>
            <a:r>
              <a:rPr lang="en-US" dirty="0" smtClean="0">
                <a:cs typeface="Segoe UI"/>
              </a:rPr>
              <a:t>JavaScript </a:t>
            </a:r>
            <a:r>
              <a:rPr lang="en-US" dirty="0">
                <a:cs typeface="Segoe UI"/>
              </a:rPr>
              <a:t>Start Game</a:t>
            </a:r>
          </a:p>
        </p:txBody>
      </p:sp>
      <p:sp>
        <p:nvSpPr>
          <p:cNvPr id="4" name="Text Placeholder 3"/>
          <p:cNvSpPr>
            <a:spLocks noGrp="1"/>
          </p:cNvSpPr>
          <p:nvPr>
            <p:ph type="body" sz="quarter" idx="10"/>
            <p:custDataLst>
              <p:tags r:id="rId4"/>
            </p:custDataLst>
          </p:nvPr>
        </p:nvSpPr>
        <p:spPr>
          <a:xfrm>
            <a:off x="516572" y="1695450"/>
            <a:ext cx="11155680" cy="4924425"/>
          </a:xfrm>
        </p:spPr>
        <p:txBody>
          <a:bodyPr/>
          <a:lstStyle/>
          <a:p>
            <a:pPr>
              <a:spcBef>
                <a:spcPts val="0"/>
              </a:spcBef>
            </a:pPr>
            <a:r>
              <a:rPr lang="en-US" sz="2000" dirty="0" err="1"/>
              <a:t>GameService.prototype.startGame</a:t>
            </a:r>
            <a:r>
              <a:rPr lang="en-US" sz="2000" dirty="0"/>
              <a:t> = function (</a:t>
            </a:r>
            <a:r>
              <a:rPr lang="en-US" sz="2000" dirty="0" err="1"/>
              <a:t>queueId</a:t>
            </a:r>
            <a:r>
              <a:rPr lang="en-US" sz="2000" dirty="0"/>
              <a:t>, success, error) {</a:t>
            </a:r>
          </a:p>
          <a:p>
            <a:pPr marL="341313">
              <a:spcBef>
                <a:spcPts val="0"/>
              </a:spcBef>
            </a:pPr>
            <a:r>
              <a:rPr lang="en-US" sz="2000" dirty="0" err="1" smtClean="0"/>
              <a:t>this.serverInterface.sendAjaxPost</a:t>
            </a:r>
            <a:r>
              <a:rPr lang="en-US" sz="2000" dirty="0" smtClean="0"/>
              <a:t>(</a:t>
            </a:r>
            <a:r>
              <a:rPr lang="en-US" sz="2000" dirty="0" err="1" smtClean="0"/>
              <a:t>this.apiURL</a:t>
            </a:r>
            <a:r>
              <a:rPr lang="en-US" sz="2000" dirty="0" smtClean="0"/>
              <a:t> </a:t>
            </a:r>
            <a:r>
              <a:rPr lang="en-US" sz="2000" dirty="0"/>
              <a:t>+ "game/start/" + </a:t>
            </a:r>
            <a:r>
              <a:rPr lang="en-US" sz="2000" dirty="0" err="1"/>
              <a:t>queueId</a:t>
            </a:r>
            <a:r>
              <a:rPr lang="en-US" sz="2000" dirty="0"/>
              <a:t>, </a:t>
            </a:r>
          </a:p>
          <a:p>
            <a:pPr marL="341313">
              <a:spcBef>
                <a:spcPts val="0"/>
              </a:spcBef>
            </a:pPr>
            <a:r>
              <a:rPr lang="en-US" sz="2000" dirty="0" smtClean="0"/>
              <a:t>{ </a:t>
            </a:r>
            <a:r>
              <a:rPr lang="en-US" sz="2000" dirty="0" err="1"/>
              <a:t>gameType</a:t>
            </a:r>
            <a:r>
              <a:rPr lang="en-US" sz="2000" dirty="0"/>
              <a:t>: "invitation" }, success, error);</a:t>
            </a:r>
          </a:p>
          <a:p>
            <a:pPr>
              <a:spcBef>
                <a:spcPts val="0"/>
              </a:spcBef>
            </a:pPr>
            <a:r>
              <a:rPr lang="en-US" sz="2000" dirty="0"/>
              <a:t>};</a:t>
            </a:r>
          </a:p>
          <a:p>
            <a:pPr>
              <a:spcBef>
                <a:spcPts val="0"/>
              </a:spcBef>
            </a:pPr>
            <a:endParaRPr lang="en-US" sz="2000" dirty="0"/>
          </a:p>
          <a:p>
            <a:pPr>
              <a:spcBef>
                <a:spcPts val="0"/>
              </a:spcBef>
            </a:pPr>
            <a:r>
              <a:rPr lang="en-US" sz="2000" dirty="0" err="1"/>
              <a:t>ServerInterface.prototype.sendAjaxJsonCommand</a:t>
            </a:r>
            <a:r>
              <a:rPr lang="en-US" sz="2000" dirty="0"/>
              <a:t> = function (type, </a:t>
            </a:r>
            <a:r>
              <a:rPr lang="en-US" sz="2000" dirty="0" err="1"/>
              <a:t>url</a:t>
            </a:r>
            <a:r>
              <a:rPr lang="en-US" sz="2000" dirty="0"/>
              <a:t>, data, success, error) {</a:t>
            </a:r>
          </a:p>
          <a:p>
            <a:pPr marL="341313">
              <a:spcBef>
                <a:spcPts val="0"/>
              </a:spcBef>
            </a:pPr>
            <a:r>
              <a:rPr lang="en-US" sz="2000" dirty="0" smtClean="0"/>
              <a:t>$.</a:t>
            </a:r>
            <a:r>
              <a:rPr lang="en-US" sz="2000" dirty="0" err="1"/>
              <a:t>ajax</a:t>
            </a:r>
            <a:r>
              <a:rPr lang="en-US" sz="2000" dirty="0"/>
              <a:t>({</a:t>
            </a:r>
          </a:p>
          <a:p>
            <a:pPr marL="682625">
              <a:spcBef>
                <a:spcPts val="0"/>
              </a:spcBef>
            </a:pPr>
            <a:r>
              <a:rPr lang="en-US" sz="2000" dirty="0" smtClean="0"/>
              <a:t>type</a:t>
            </a:r>
            <a:r>
              <a:rPr lang="en-US" sz="2000" dirty="0"/>
              <a:t>: type,</a:t>
            </a:r>
          </a:p>
          <a:p>
            <a:pPr marL="682625">
              <a:spcBef>
                <a:spcPts val="0"/>
              </a:spcBef>
            </a:pPr>
            <a:r>
              <a:rPr lang="en-US" sz="2000" dirty="0" smtClean="0"/>
              <a:t>url</a:t>
            </a:r>
            <a:r>
              <a:rPr lang="en-US" sz="2000" dirty="0"/>
              <a:t>: </a:t>
            </a:r>
            <a:r>
              <a:rPr lang="en-US" sz="2000" dirty="0" err="1"/>
              <a:t>url</a:t>
            </a:r>
            <a:r>
              <a:rPr lang="en-US" sz="2000" dirty="0"/>
              <a:t>,</a:t>
            </a:r>
          </a:p>
          <a:p>
            <a:pPr marL="682625">
              <a:spcBef>
                <a:spcPts val="0"/>
              </a:spcBef>
            </a:pPr>
            <a:r>
              <a:rPr lang="en-US" sz="2000" dirty="0" err="1" smtClean="0"/>
              <a:t>dataType</a:t>
            </a:r>
            <a:r>
              <a:rPr lang="en-US" sz="2000" dirty="0"/>
              <a:t>: "</a:t>
            </a:r>
            <a:r>
              <a:rPr lang="en-US" sz="2000" dirty="0" err="1"/>
              <a:t>json</a:t>
            </a:r>
            <a:r>
              <a:rPr lang="en-US" sz="2000" dirty="0"/>
              <a:t>",</a:t>
            </a:r>
          </a:p>
          <a:p>
            <a:pPr marL="682625">
              <a:spcBef>
                <a:spcPts val="0"/>
              </a:spcBef>
            </a:pPr>
            <a:r>
              <a:rPr lang="en-US" sz="2000" dirty="0" smtClean="0"/>
              <a:t>data</a:t>
            </a:r>
            <a:r>
              <a:rPr lang="en-US" sz="2000" dirty="0"/>
              <a:t>: data,</a:t>
            </a:r>
          </a:p>
          <a:p>
            <a:pPr marL="682625">
              <a:spcBef>
                <a:spcPts val="0"/>
              </a:spcBef>
            </a:pPr>
            <a:r>
              <a:rPr lang="en-US" sz="2000" dirty="0" smtClean="0"/>
              <a:t>success</a:t>
            </a:r>
            <a:r>
              <a:rPr lang="en-US" sz="2000" dirty="0"/>
              <a:t>: success,</a:t>
            </a:r>
          </a:p>
          <a:p>
            <a:pPr marL="682625">
              <a:spcBef>
                <a:spcPts val="0"/>
              </a:spcBef>
            </a:pPr>
            <a:r>
              <a:rPr lang="en-US" sz="2000" dirty="0" smtClean="0"/>
              <a:t>error</a:t>
            </a:r>
            <a:r>
              <a:rPr lang="en-US" sz="2000" dirty="0"/>
              <a:t>: (error != null ? error : </a:t>
            </a:r>
            <a:r>
              <a:rPr lang="en-US" sz="2000" dirty="0" err="1"/>
              <a:t>this.onAjaxPostError</a:t>
            </a:r>
            <a:r>
              <a:rPr lang="en-US" sz="2000" dirty="0"/>
              <a:t>)</a:t>
            </a:r>
          </a:p>
          <a:p>
            <a:pPr marL="403225">
              <a:spcBef>
                <a:spcPts val="0"/>
              </a:spcBef>
            </a:pPr>
            <a:r>
              <a:rPr lang="en-US" sz="2000" dirty="0" smtClean="0"/>
              <a:t>});</a:t>
            </a:r>
            <a:endParaRPr lang="en-US" sz="2000" dirty="0"/>
          </a:p>
          <a:p>
            <a:pPr>
              <a:spcBef>
                <a:spcPts val="0"/>
              </a:spcBef>
            </a:pPr>
            <a:r>
              <a:rPr lang="en-US" sz="2000" dirty="0"/>
              <a:t>};</a:t>
            </a:r>
          </a:p>
        </p:txBody>
      </p:sp>
    </p:spTree>
    <p:extLst>
      <p:ext uri="{BB962C8B-B14F-4D97-AF65-F5344CB8AC3E}">
        <p14:creationId xmlns:p14="http://schemas.microsoft.com/office/powerpoint/2010/main" val="2385837417"/>
      </p:ext>
    </p:extLst>
  </p:cSld>
  <p:clrMapOvr>
    <a:masterClrMapping/>
  </p:clrMapOvr>
  <p:transition>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25224319"/>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51228" name="think-cell Slide" r:id="rId7" imgW="270" imgH="270" progId="TCLayout.ActiveDocument.1">
                  <p:embed/>
                </p:oleObj>
              </mc:Choice>
              <mc:Fallback>
                <p:oleObj name="think-cell Slide" r:id="rId7" imgW="270" imgH="270" progId="TCLayout.ActiveDocument.1">
                  <p:embed/>
                  <p:pic>
                    <p:nvPicPr>
                      <p:cNvPr id="0" name=""/>
                      <p:cNvPicPr/>
                      <p:nvPr/>
                    </p:nvPicPr>
                    <p:blipFill>
                      <a:blip r:embed="rId8"/>
                      <a:stretch>
                        <a:fillRect/>
                      </a:stretch>
                    </p:blipFill>
                    <p:spPr>
                      <a:xfrm>
                        <a:off x="0" y="0"/>
                        <a:ext cx="158750" cy="158750"/>
                      </a:xfrm>
                      <a:prstGeom prst="rect">
                        <a:avLst/>
                      </a:prstGeom>
                    </p:spPr>
                  </p:pic>
                </p:oleObj>
              </mc:Fallback>
            </mc:AlternateContent>
          </a:graphicData>
        </a:graphic>
      </p:graphicFrame>
      <p:sp>
        <p:nvSpPr>
          <p:cNvPr id="3" name="Title 2"/>
          <p:cNvSpPr>
            <a:spLocks noGrp="1"/>
          </p:cNvSpPr>
          <p:nvPr>
            <p:ph type="title"/>
            <p:custDataLst>
              <p:tags r:id="rId3"/>
            </p:custDataLst>
          </p:nvPr>
        </p:nvSpPr>
        <p:spPr/>
        <p:txBody>
          <a:bodyPr/>
          <a:lstStyle/>
          <a:p>
            <a:r>
              <a:rPr lang="en-US" dirty="0">
                <a:cs typeface="Segoe UI"/>
              </a:rPr>
              <a:t>Send Game Command</a:t>
            </a:r>
          </a:p>
        </p:txBody>
      </p:sp>
      <p:sp>
        <p:nvSpPr>
          <p:cNvPr id="4" name="Text Placeholder 3"/>
          <p:cNvSpPr>
            <a:spLocks noGrp="1"/>
          </p:cNvSpPr>
          <p:nvPr>
            <p:ph type="body" sz="quarter" idx="10"/>
            <p:custDataLst>
              <p:tags r:id="rId4"/>
            </p:custDataLst>
          </p:nvPr>
        </p:nvSpPr>
        <p:spPr>
          <a:xfrm>
            <a:off x="516572" y="1695450"/>
            <a:ext cx="11155680" cy="4708981"/>
          </a:xfrm>
        </p:spPr>
        <p:txBody>
          <a:bodyPr/>
          <a:lstStyle/>
          <a:p>
            <a:pPr>
              <a:spcBef>
                <a:spcPts val="0"/>
              </a:spcBef>
            </a:pPr>
            <a:r>
              <a:rPr lang="en-US" sz="1800" dirty="0">
                <a:solidFill>
                  <a:schemeClr val="accent6"/>
                </a:solidFill>
              </a:rPr>
              <a:t>public</a:t>
            </a:r>
            <a:r>
              <a:rPr lang="en-US" sz="1800" dirty="0"/>
              <a:t> </a:t>
            </a:r>
            <a:r>
              <a:rPr lang="en-US" sz="1800" dirty="0" err="1">
                <a:solidFill>
                  <a:schemeClr val="accent2"/>
                </a:solidFill>
                <a:latin typeface="Consolas"/>
              </a:rPr>
              <a:t>HttpResponseMessage</a:t>
            </a:r>
            <a:r>
              <a:rPr lang="en-US" sz="1800" dirty="0"/>
              <a:t> </a:t>
            </a:r>
            <a:r>
              <a:rPr lang="en-US" sz="1800" dirty="0" err="1"/>
              <a:t>SendCommand</a:t>
            </a:r>
            <a:r>
              <a:rPr lang="en-US" sz="1800" dirty="0"/>
              <a:t>(</a:t>
            </a:r>
            <a:r>
              <a:rPr lang="en-US" sz="1800" dirty="0" err="1">
                <a:solidFill>
                  <a:schemeClr val="accent2"/>
                </a:solidFill>
                <a:latin typeface="Consolas"/>
              </a:rPr>
              <a:t>GameCommand</a:t>
            </a:r>
            <a:r>
              <a:rPr lang="en-US" sz="1800" dirty="0"/>
              <a:t> </a:t>
            </a:r>
            <a:r>
              <a:rPr lang="en-US" sz="1800" dirty="0" err="1"/>
              <a:t>gameCommand</a:t>
            </a:r>
            <a:r>
              <a:rPr lang="en-US" sz="1800" dirty="0"/>
              <a:t>)</a:t>
            </a:r>
          </a:p>
          <a:p>
            <a:pPr>
              <a:spcBef>
                <a:spcPts val="0"/>
              </a:spcBef>
            </a:pPr>
            <a:r>
              <a:rPr lang="en-US" sz="1800" dirty="0"/>
              <a:t>{</a:t>
            </a:r>
          </a:p>
          <a:p>
            <a:pPr marL="403225">
              <a:spcBef>
                <a:spcPts val="0"/>
              </a:spcBef>
            </a:pPr>
            <a:r>
              <a:rPr lang="en-US" sz="1800" dirty="0" err="1" smtClean="0">
                <a:solidFill>
                  <a:schemeClr val="accent6"/>
                </a:solidFill>
              </a:rPr>
              <a:t>var</a:t>
            </a:r>
            <a:r>
              <a:rPr lang="en-US" sz="1800" dirty="0" smtClean="0"/>
              <a:t> </a:t>
            </a:r>
            <a:r>
              <a:rPr lang="en-US" sz="1800" dirty="0" err="1"/>
              <a:t>queueClient</a:t>
            </a:r>
            <a:r>
              <a:rPr lang="en-US" sz="1800" dirty="0"/>
              <a:t> = </a:t>
            </a:r>
            <a:r>
              <a:rPr lang="en-US" sz="1800" dirty="0" err="1"/>
              <a:t>account.CreateCloudQueueClient</a:t>
            </a:r>
            <a:r>
              <a:rPr lang="en-US" sz="1800" dirty="0"/>
              <a:t>();</a:t>
            </a:r>
          </a:p>
          <a:p>
            <a:pPr marL="403225">
              <a:spcBef>
                <a:spcPts val="0"/>
              </a:spcBef>
            </a:pPr>
            <a:r>
              <a:rPr lang="en-US" sz="1800" dirty="0" err="1" smtClean="0">
                <a:solidFill>
                  <a:schemeClr val="accent6"/>
                </a:solidFill>
              </a:rPr>
              <a:t>var</a:t>
            </a:r>
            <a:r>
              <a:rPr lang="en-US" sz="1800" dirty="0" smtClean="0"/>
              <a:t> </a:t>
            </a:r>
            <a:r>
              <a:rPr lang="en-US" sz="1800" dirty="0"/>
              <a:t>queue = </a:t>
            </a:r>
            <a:r>
              <a:rPr lang="en-US" sz="1800" dirty="0" err="1"/>
              <a:t>queueClient.GetQueueReference</a:t>
            </a:r>
            <a:r>
              <a:rPr lang="en-US" sz="1800" dirty="0"/>
              <a:t>("</a:t>
            </a:r>
            <a:r>
              <a:rPr lang="en-US" sz="1800" dirty="0" err="1">
                <a:solidFill>
                  <a:schemeClr val="accent5"/>
                </a:solidFill>
              </a:rPr>
              <a:t>gameCommands</a:t>
            </a:r>
            <a:r>
              <a:rPr lang="en-US" sz="1800" dirty="0"/>
              <a:t>");</a:t>
            </a:r>
          </a:p>
          <a:p>
            <a:pPr marL="403225">
              <a:spcBef>
                <a:spcPts val="0"/>
              </a:spcBef>
            </a:pPr>
            <a:r>
              <a:rPr lang="en-US" sz="1800" dirty="0" err="1" smtClean="0">
                <a:solidFill>
                  <a:schemeClr val="accent6"/>
                </a:solidFill>
              </a:rPr>
              <a:t>var</a:t>
            </a:r>
            <a:r>
              <a:rPr lang="en-US" sz="1800" dirty="0" smtClean="0"/>
              <a:t> </a:t>
            </a:r>
            <a:r>
              <a:rPr lang="en-US" sz="1800" dirty="0" err="1"/>
              <a:t>serializer</a:t>
            </a:r>
            <a:r>
              <a:rPr lang="en-US" sz="1800" dirty="0"/>
              <a:t> = </a:t>
            </a:r>
            <a:r>
              <a:rPr lang="en-US" sz="1800" dirty="0">
                <a:solidFill>
                  <a:schemeClr val="accent6"/>
                </a:solidFill>
              </a:rPr>
              <a:t>new</a:t>
            </a:r>
            <a:r>
              <a:rPr lang="en-US" sz="1800" dirty="0"/>
              <a:t> </a:t>
            </a:r>
            <a:r>
              <a:rPr lang="en-US" sz="1800" dirty="0" err="1">
                <a:solidFill>
                  <a:schemeClr val="accent2"/>
                </a:solidFill>
                <a:latin typeface="Consolas"/>
              </a:rPr>
              <a:t>JavaScriptSerializer</a:t>
            </a:r>
            <a:r>
              <a:rPr lang="en-US" sz="1800" dirty="0"/>
              <a:t>();</a:t>
            </a:r>
          </a:p>
          <a:p>
            <a:pPr marL="403225">
              <a:spcBef>
                <a:spcPts val="0"/>
              </a:spcBef>
            </a:pPr>
            <a:r>
              <a:rPr lang="en-US" sz="1800" dirty="0" err="1" smtClean="0">
                <a:solidFill>
                  <a:schemeClr val="accent6"/>
                </a:solidFill>
              </a:rPr>
              <a:t>var</a:t>
            </a:r>
            <a:r>
              <a:rPr lang="en-US" sz="1800" dirty="0" smtClean="0"/>
              <a:t> </a:t>
            </a:r>
            <a:r>
              <a:rPr lang="en-US" sz="1800" dirty="0" err="1"/>
              <a:t>json</a:t>
            </a:r>
            <a:r>
              <a:rPr lang="en-US" sz="1800" dirty="0"/>
              <a:t> = </a:t>
            </a:r>
            <a:r>
              <a:rPr lang="en-US" sz="1800" dirty="0" err="1"/>
              <a:t>serializer.Serialize</a:t>
            </a:r>
            <a:r>
              <a:rPr lang="en-US" sz="1800" dirty="0"/>
              <a:t>(</a:t>
            </a:r>
            <a:r>
              <a:rPr lang="en-US" sz="1800" dirty="0" err="1"/>
              <a:t>gameCommand</a:t>
            </a:r>
            <a:r>
              <a:rPr lang="en-US" sz="1800" dirty="0"/>
              <a:t>);</a:t>
            </a:r>
          </a:p>
          <a:p>
            <a:pPr marL="403225">
              <a:spcBef>
                <a:spcPts val="0"/>
              </a:spcBef>
            </a:pPr>
            <a:r>
              <a:rPr lang="en-US" sz="1800" dirty="0" smtClean="0">
                <a:solidFill>
                  <a:schemeClr val="accent6"/>
                </a:solidFill>
              </a:rPr>
              <a:t>try</a:t>
            </a:r>
            <a:endParaRPr lang="en-US" sz="1800" dirty="0">
              <a:solidFill>
                <a:schemeClr val="accent6"/>
              </a:solidFill>
            </a:endParaRPr>
          </a:p>
          <a:p>
            <a:pPr marL="403225">
              <a:spcBef>
                <a:spcPts val="0"/>
              </a:spcBef>
            </a:pPr>
            <a:r>
              <a:rPr lang="en-US" sz="1800" dirty="0" smtClean="0"/>
              <a:t>{</a:t>
            </a:r>
            <a:endParaRPr lang="en-US" sz="1800" dirty="0"/>
          </a:p>
          <a:p>
            <a:pPr marL="1022350">
              <a:spcBef>
                <a:spcPts val="0"/>
              </a:spcBef>
            </a:pPr>
            <a:r>
              <a:rPr lang="en-US" sz="1800" dirty="0" err="1" smtClean="0"/>
              <a:t>queue.AddMessage</a:t>
            </a:r>
            <a:r>
              <a:rPr lang="en-US" sz="1800" dirty="0" smtClean="0"/>
              <a:t>(new </a:t>
            </a:r>
            <a:r>
              <a:rPr lang="en-US" sz="1800" dirty="0" err="1">
                <a:solidFill>
                  <a:schemeClr val="accent2"/>
                </a:solidFill>
                <a:latin typeface="Consolas"/>
              </a:rPr>
              <a:t>CloudQueueMessage</a:t>
            </a:r>
            <a:r>
              <a:rPr lang="en-US" sz="1800" dirty="0"/>
              <a:t>(</a:t>
            </a:r>
            <a:r>
              <a:rPr lang="en-US" sz="1800" dirty="0" err="1"/>
              <a:t>json</a:t>
            </a:r>
            <a:r>
              <a:rPr lang="en-US" sz="1800" dirty="0"/>
              <a:t>));</a:t>
            </a:r>
          </a:p>
          <a:p>
            <a:pPr marL="511175">
              <a:spcBef>
                <a:spcPts val="0"/>
              </a:spcBef>
            </a:pPr>
            <a:r>
              <a:rPr lang="en-US" sz="1800" dirty="0" smtClean="0"/>
              <a:t>}</a:t>
            </a:r>
            <a:endParaRPr lang="en-US" sz="1800" dirty="0"/>
          </a:p>
          <a:p>
            <a:pPr marL="511175">
              <a:spcBef>
                <a:spcPts val="0"/>
              </a:spcBef>
            </a:pPr>
            <a:r>
              <a:rPr lang="en-US" sz="1800" dirty="0" smtClean="0">
                <a:solidFill>
                  <a:schemeClr val="accent6"/>
                </a:solidFill>
              </a:rPr>
              <a:t>catch</a:t>
            </a:r>
            <a:endParaRPr lang="en-US" sz="1800" dirty="0">
              <a:solidFill>
                <a:schemeClr val="accent6"/>
              </a:solidFill>
            </a:endParaRPr>
          </a:p>
          <a:p>
            <a:pPr marL="511175">
              <a:spcBef>
                <a:spcPts val="0"/>
              </a:spcBef>
            </a:pPr>
            <a:r>
              <a:rPr lang="en-US" sz="1800" dirty="0" smtClean="0"/>
              <a:t>{</a:t>
            </a:r>
            <a:endParaRPr lang="en-US" sz="1800" dirty="0"/>
          </a:p>
          <a:p>
            <a:pPr marL="511175">
              <a:spcBef>
                <a:spcPts val="0"/>
              </a:spcBef>
            </a:pPr>
            <a:r>
              <a:rPr lang="en-US" sz="1800" dirty="0" smtClean="0">
                <a:solidFill>
                  <a:schemeClr val="accent6"/>
                </a:solidFill>
              </a:rPr>
              <a:t>return </a:t>
            </a:r>
            <a:r>
              <a:rPr lang="en-US" sz="1800" dirty="0">
                <a:solidFill>
                  <a:schemeClr val="accent6"/>
                </a:solidFill>
              </a:rPr>
              <a:t>new</a:t>
            </a:r>
            <a:r>
              <a:rPr lang="en-US" sz="1800" dirty="0"/>
              <a:t> </a:t>
            </a:r>
            <a:r>
              <a:rPr lang="en-US" sz="1800" dirty="0" err="1">
                <a:solidFill>
                  <a:schemeClr val="accent2"/>
                </a:solidFill>
                <a:latin typeface="Consolas"/>
              </a:rPr>
              <a:t>HttpResponseMessage</a:t>
            </a:r>
            <a:r>
              <a:rPr lang="en-US" sz="1800" dirty="0"/>
              <a:t>(</a:t>
            </a:r>
            <a:r>
              <a:rPr lang="en-US" sz="1800" dirty="0" err="1">
                <a:solidFill>
                  <a:schemeClr val="accent2"/>
                </a:solidFill>
                <a:latin typeface="Consolas"/>
              </a:rPr>
              <a:t>HttpStatusCode</a:t>
            </a:r>
            <a:r>
              <a:rPr lang="en-US" sz="1800" dirty="0" err="1"/>
              <a:t>.InternalServerError</a:t>
            </a:r>
            <a:r>
              <a:rPr lang="en-US" sz="1800" dirty="0"/>
              <a:t>, </a:t>
            </a:r>
          </a:p>
          <a:p>
            <a:pPr marL="1030288">
              <a:spcBef>
                <a:spcPts val="0"/>
              </a:spcBef>
            </a:pPr>
            <a:r>
              <a:rPr lang="en-US" sz="1800" dirty="0" smtClean="0">
                <a:solidFill>
                  <a:schemeClr val="accent5"/>
                </a:solidFill>
              </a:rPr>
              <a:t>"</a:t>
            </a:r>
            <a:r>
              <a:rPr lang="en-US" sz="1800" dirty="0">
                <a:solidFill>
                  <a:schemeClr val="accent5"/>
                </a:solidFill>
              </a:rPr>
              <a:t>error sending game command. try again."</a:t>
            </a:r>
            <a:r>
              <a:rPr lang="en-US" sz="1800" dirty="0"/>
              <a:t>);</a:t>
            </a:r>
          </a:p>
          <a:p>
            <a:pPr marL="511175">
              <a:spcBef>
                <a:spcPts val="0"/>
              </a:spcBef>
            </a:pPr>
            <a:r>
              <a:rPr lang="en-US" sz="1800" dirty="0" smtClean="0"/>
              <a:t>}</a:t>
            </a:r>
            <a:endParaRPr lang="en-US" sz="1800" dirty="0"/>
          </a:p>
          <a:p>
            <a:pPr marL="511175">
              <a:spcBef>
                <a:spcPts val="0"/>
              </a:spcBef>
            </a:pPr>
            <a:r>
              <a:rPr lang="en-US" sz="1800" dirty="0" smtClean="0">
                <a:solidFill>
                  <a:schemeClr val="accent6"/>
                </a:solidFill>
              </a:rPr>
              <a:t>return </a:t>
            </a:r>
            <a:r>
              <a:rPr lang="en-US" sz="1800" dirty="0">
                <a:solidFill>
                  <a:schemeClr val="accent6"/>
                </a:solidFill>
              </a:rPr>
              <a:t>new </a:t>
            </a:r>
            <a:r>
              <a:rPr lang="en-US" sz="1800" dirty="0" err="1">
                <a:solidFill>
                  <a:schemeClr val="accent2"/>
                </a:solidFill>
                <a:latin typeface="Consolas"/>
              </a:rPr>
              <a:t>HttpResponseMessage</a:t>
            </a:r>
            <a:r>
              <a:rPr lang="en-US" sz="1800" dirty="0"/>
              <a:t>(</a:t>
            </a:r>
            <a:r>
              <a:rPr lang="en-US" sz="1800" dirty="0" err="1">
                <a:solidFill>
                  <a:schemeClr val="accent2"/>
                </a:solidFill>
                <a:latin typeface="Consolas"/>
              </a:rPr>
              <a:t>HttpStatusCode</a:t>
            </a:r>
            <a:r>
              <a:rPr lang="en-US" sz="1800" dirty="0" err="1"/>
              <a:t>.OK</a:t>
            </a:r>
            <a:r>
              <a:rPr lang="en-US" sz="1800" dirty="0"/>
              <a:t>, </a:t>
            </a:r>
            <a:r>
              <a:rPr lang="en-US" sz="1800" dirty="0">
                <a:solidFill>
                  <a:schemeClr val="accent6"/>
                </a:solidFill>
              </a:rPr>
              <a:t>null</a:t>
            </a:r>
            <a:r>
              <a:rPr lang="en-US" sz="1800" dirty="0"/>
              <a:t>);</a:t>
            </a:r>
          </a:p>
          <a:p>
            <a:pPr>
              <a:spcBef>
                <a:spcPts val="0"/>
              </a:spcBef>
            </a:pPr>
            <a:r>
              <a:rPr lang="en-US" sz="1800" dirty="0" smtClean="0"/>
              <a:t>}</a:t>
            </a:r>
            <a:endParaRPr lang="en-US" sz="1800" dirty="0"/>
          </a:p>
        </p:txBody>
      </p:sp>
    </p:spTree>
    <p:extLst>
      <p:ext uri="{BB962C8B-B14F-4D97-AF65-F5344CB8AC3E}">
        <p14:creationId xmlns:p14="http://schemas.microsoft.com/office/powerpoint/2010/main" val="1570015341"/>
      </p:ext>
    </p:extLst>
  </p:cSld>
  <p:clrMapOvr>
    <a:masterClrMapping/>
  </p:clrMapOvr>
  <p:transition>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1581437632"/>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52252" name="think-cell Slide" r:id="rId7" imgW="270" imgH="270" progId="TCLayout.ActiveDocument.1">
                  <p:embed/>
                </p:oleObj>
              </mc:Choice>
              <mc:Fallback>
                <p:oleObj name="think-cell Slide" r:id="rId7" imgW="270" imgH="270" progId="TCLayout.ActiveDocument.1">
                  <p:embed/>
                  <p:pic>
                    <p:nvPicPr>
                      <p:cNvPr id="0" name=""/>
                      <p:cNvPicPr/>
                      <p:nvPr/>
                    </p:nvPicPr>
                    <p:blipFill>
                      <a:blip r:embed="rId8"/>
                      <a:stretch>
                        <a:fillRect/>
                      </a:stretch>
                    </p:blipFill>
                    <p:spPr>
                      <a:xfrm>
                        <a:off x="0" y="0"/>
                        <a:ext cx="158750" cy="158750"/>
                      </a:xfrm>
                      <a:prstGeom prst="rect">
                        <a:avLst/>
                      </a:prstGeom>
                    </p:spPr>
                  </p:pic>
                </p:oleObj>
              </mc:Fallback>
            </mc:AlternateContent>
          </a:graphicData>
        </a:graphic>
      </p:graphicFrame>
      <p:sp>
        <p:nvSpPr>
          <p:cNvPr id="3" name="Title 2"/>
          <p:cNvSpPr>
            <a:spLocks noGrp="1"/>
          </p:cNvSpPr>
          <p:nvPr>
            <p:ph type="title"/>
            <p:custDataLst>
              <p:tags r:id="rId3"/>
            </p:custDataLst>
          </p:nvPr>
        </p:nvSpPr>
        <p:spPr/>
        <p:txBody>
          <a:bodyPr/>
          <a:lstStyle/>
          <a:p>
            <a:r>
              <a:rPr lang="en-US" dirty="0">
                <a:cs typeface="Segoe UI"/>
              </a:rPr>
              <a:t>Process Game Command</a:t>
            </a:r>
          </a:p>
        </p:txBody>
      </p:sp>
      <p:sp>
        <p:nvSpPr>
          <p:cNvPr id="4" name="Text Placeholder 3"/>
          <p:cNvSpPr>
            <a:spLocks noGrp="1"/>
          </p:cNvSpPr>
          <p:nvPr>
            <p:ph type="body" sz="quarter" idx="10"/>
            <p:custDataLst>
              <p:tags r:id="rId4"/>
            </p:custDataLst>
          </p:nvPr>
        </p:nvSpPr>
        <p:spPr>
          <a:xfrm>
            <a:off x="516572" y="1695450"/>
            <a:ext cx="11155680" cy="4154984"/>
          </a:xfrm>
        </p:spPr>
        <p:txBody>
          <a:bodyPr/>
          <a:lstStyle/>
          <a:p>
            <a:pPr>
              <a:spcBef>
                <a:spcPts val="0"/>
              </a:spcBef>
            </a:pPr>
            <a:r>
              <a:rPr lang="en-US" sz="1800" dirty="0">
                <a:solidFill>
                  <a:schemeClr val="accent6"/>
                </a:solidFill>
              </a:rPr>
              <a:t>public void </a:t>
            </a:r>
            <a:r>
              <a:rPr lang="en-US" sz="1800" dirty="0" err="1"/>
              <a:t>ProcessCommands</a:t>
            </a:r>
            <a:r>
              <a:rPr lang="en-US" sz="1800" dirty="0"/>
              <a:t>()</a:t>
            </a:r>
          </a:p>
          <a:p>
            <a:pPr>
              <a:spcBef>
                <a:spcPts val="0"/>
              </a:spcBef>
            </a:pPr>
            <a:r>
              <a:rPr lang="en-US" sz="1800" dirty="0"/>
              <a:t>{</a:t>
            </a:r>
          </a:p>
          <a:p>
            <a:pPr marL="465138">
              <a:spcBef>
                <a:spcPts val="0"/>
              </a:spcBef>
            </a:pPr>
            <a:r>
              <a:rPr lang="en-US" sz="1800" dirty="0" err="1" smtClean="0">
                <a:solidFill>
                  <a:schemeClr val="accent6"/>
                </a:solidFill>
              </a:rPr>
              <a:t>var</a:t>
            </a:r>
            <a:r>
              <a:rPr lang="en-US" sz="1800" dirty="0" smtClean="0"/>
              <a:t> </a:t>
            </a:r>
            <a:r>
              <a:rPr lang="en-US" sz="1800" dirty="0" err="1"/>
              <a:t>queueClient</a:t>
            </a:r>
            <a:r>
              <a:rPr lang="en-US" sz="1800" dirty="0"/>
              <a:t> = </a:t>
            </a:r>
            <a:r>
              <a:rPr lang="en-US" sz="1800" dirty="0" err="1"/>
              <a:t>account.CreateCloudQueueClient</a:t>
            </a:r>
            <a:r>
              <a:rPr lang="en-US" sz="1800" dirty="0"/>
              <a:t>();</a:t>
            </a:r>
          </a:p>
          <a:p>
            <a:pPr marL="465138">
              <a:spcBef>
                <a:spcPts val="0"/>
              </a:spcBef>
            </a:pPr>
            <a:r>
              <a:rPr lang="en-US" sz="1800" dirty="0" err="1" smtClean="0">
                <a:solidFill>
                  <a:schemeClr val="accent6"/>
                </a:solidFill>
              </a:rPr>
              <a:t>var</a:t>
            </a:r>
            <a:r>
              <a:rPr lang="en-US" sz="1800" dirty="0" smtClean="0"/>
              <a:t> </a:t>
            </a:r>
            <a:r>
              <a:rPr lang="en-US" sz="1800" dirty="0"/>
              <a:t>queue = </a:t>
            </a:r>
            <a:r>
              <a:rPr lang="en-US" sz="1800" dirty="0" err="1"/>
              <a:t>queueClient.GetQueueReference</a:t>
            </a:r>
            <a:r>
              <a:rPr lang="en-US" sz="1800" dirty="0"/>
              <a:t>("</a:t>
            </a:r>
            <a:r>
              <a:rPr lang="en-US" sz="1800" dirty="0" err="1">
                <a:solidFill>
                  <a:schemeClr val="accent5"/>
                </a:solidFill>
              </a:rPr>
              <a:t>gameCommands</a:t>
            </a:r>
            <a:r>
              <a:rPr lang="en-US" sz="1800" dirty="0"/>
              <a:t>");</a:t>
            </a:r>
          </a:p>
          <a:p>
            <a:pPr marL="465138">
              <a:spcBef>
                <a:spcPts val="0"/>
              </a:spcBef>
            </a:pPr>
            <a:r>
              <a:rPr lang="en-US" sz="1800" dirty="0" smtClean="0">
                <a:solidFill>
                  <a:schemeClr val="accent6"/>
                </a:solidFill>
              </a:rPr>
              <a:t>while </a:t>
            </a:r>
            <a:r>
              <a:rPr lang="en-US" sz="1800" dirty="0">
                <a:solidFill>
                  <a:schemeClr val="accent6"/>
                </a:solidFill>
              </a:rPr>
              <a:t>(true)</a:t>
            </a:r>
          </a:p>
          <a:p>
            <a:pPr marL="465138">
              <a:spcBef>
                <a:spcPts val="0"/>
              </a:spcBef>
            </a:pPr>
            <a:r>
              <a:rPr lang="en-US" sz="1800" dirty="0" smtClean="0"/>
              <a:t> {</a:t>
            </a:r>
            <a:endParaRPr lang="en-US" sz="1800" dirty="0"/>
          </a:p>
          <a:p>
            <a:pPr marL="806450">
              <a:spcBef>
                <a:spcPts val="0"/>
              </a:spcBef>
            </a:pPr>
            <a:r>
              <a:rPr lang="en-US" sz="1800" dirty="0" err="1" smtClean="0">
                <a:solidFill>
                  <a:schemeClr val="accent6"/>
                </a:solidFill>
              </a:rPr>
              <a:t>var</a:t>
            </a:r>
            <a:r>
              <a:rPr lang="en-US" sz="1800" dirty="0" smtClean="0"/>
              <a:t> </a:t>
            </a:r>
            <a:r>
              <a:rPr lang="en-US" sz="1800" dirty="0"/>
              <a:t>message = </a:t>
            </a:r>
            <a:r>
              <a:rPr lang="en-US" sz="1800" dirty="0" err="1"/>
              <a:t>queue.GetMessage</a:t>
            </a:r>
            <a:r>
              <a:rPr lang="en-US" sz="1800" dirty="0"/>
              <a:t>();</a:t>
            </a:r>
          </a:p>
          <a:p>
            <a:pPr marL="806450">
              <a:spcBef>
                <a:spcPts val="0"/>
              </a:spcBef>
            </a:pPr>
            <a:r>
              <a:rPr lang="en-US" sz="1800" dirty="0" smtClean="0">
                <a:solidFill>
                  <a:schemeClr val="accent6"/>
                </a:solidFill>
              </a:rPr>
              <a:t>if</a:t>
            </a:r>
            <a:r>
              <a:rPr lang="en-US" sz="1800" dirty="0" smtClean="0"/>
              <a:t> </a:t>
            </a:r>
            <a:r>
              <a:rPr lang="en-US" sz="1800" dirty="0"/>
              <a:t>(message != </a:t>
            </a:r>
            <a:r>
              <a:rPr lang="en-US" sz="1800" dirty="0">
                <a:solidFill>
                  <a:schemeClr val="accent6"/>
                </a:solidFill>
              </a:rPr>
              <a:t>null</a:t>
            </a:r>
            <a:r>
              <a:rPr lang="en-US" sz="1800" dirty="0"/>
              <a:t>)</a:t>
            </a:r>
          </a:p>
          <a:p>
            <a:pPr marL="806450">
              <a:spcBef>
                <a:spcPts val="0"/>
              </a:spcBef>
            </a:pPr>
            <a:r>
              <a:rPr lang="en-US" sz="1800" dirty="0" smtClean="0"/>
              <a:t>{</a:t>
            </a:r>
            <a:endParaRPr lang="en-US" sz="1800" dirty="0"/>
          </a:p>
          <a:p>
            <a:pPr marL="1379538">
              <a:spcBef>
                <a:spcPts val="0"/>
              </a:spcBef>
            </a:pPr>
            <a:r>
              <a:rPr lang="en-US" sz="1800" dirty="0" err="1" smtClean="0">
                <a:solidFill>
                  <a:schemeClr val="accent6"/>
                </a:solidFill>
              </a:rPr>
              <a:t>var</a:t>
            </a:r>
            <a:r>
              <a:rPr lang="en-US" sz="1800" dirty="0" smtClean="0"/>
              <a:t> </a:t>
            </a:r>
            <a:r>
              <a:rPr lang="en-US" sz="1800" dirty="0" err="1"/>
              <a:t>serializer</a:t>
            </a:r>
            <a:r>
              <a:rPr lang="en-US" sz="1800" dirty="0"/>
              <a:t> = </a:t>
            </a:r>
            <a:r>
              <a:rPr lang="en-US" sz="1800" dirty="0">
                <a:solidFill>
                  <a:schemeClr val="accent6"/>
                </a:solidFill>
              </a:rPr>
              <a:t>new</a:t>
            </a:r>
            <a:r>
              <a:rPr lang="en-US" sz="1800" dirty="0"/>
              <a:t> </a:t>
            </a:r>
            <a:r>
              <a:rPr lang="en-US" sz="1800" dirty="0" err="1">
                <a:solidFill>
                  <a:schemeClr val="accent6"/>
                </a:solidFill>
              </a:rPr>
              <a:t>JavaScriptSerializer</a:t>
            </a:r>
            <a:r>
              <a:rPr lang="en-US" sz="1800" dirty="0"/>
              <a:t>();</a:t>
            </a:r>
          </a:p>
          <a:p>
            <a:pPr marL="1379538">
              <a:spcBef>
                <a:spcPts val="0"/>
              </a:spcBef>
            </a:pPr>
            <a:r>
              <a:rPr lang="en-US" sz="1800" dirty="0" err="1" smtClean="0">
                <a:solidFill>
                  <a:schemeClr val="accent6"/>
                </a:solidFill>
              </a:rPr>
              <a:t>var</a:t>
            </a:r>
            <a:r>
              <a:rPr lang="en-US" sz="1800" dirty="0" smtClean="0"/>
              <a:t> </a:t>
            </a:r>
            <a:r>
              <a:rPr lang="en-US" sz="1800" dirty="0" err="1"/>
              <a:t>gameCommand</a:t>
            </a:r>
            <a:r>
              <a:rPr lang="en-US" sz="1800" dirty="0"/>
              <a:t> = </a:t>
            </a:r>
            <a:r>
              <a:rPr lang="en-US" sz="1800" dirty="0" err="1"/>
              <a:t>serializer.Deserialize</a:t>
            </a:r>
            <a:r>
              <a:rPr lang="en-US" sz="1800" dirty="0"/>
              <a:t>&lt;</a:t>
            </a:r>
            <a:r>
              <a:rPr lang="en-US" sz="1800" dirty="0" err="1">
                <a:solidFill>
                  <a:schemeClr val="accent6"/>
                </a:solidFill>
              </a:rPr>
              <a:t>GameCommand</a:t>
            </a:r>
            <a:r>
              <a:rPr lang="en-US" sz="1800" dirty="0"/>
              <a:t>&gt;(</a:t>
            </a:r>
            <a:r>
              <a:rPr lang="en-US" sz="1800" dirty="0" err="1"/>
              <a:t>message.AsString</a:t>
            </a:r>
            <a:r>
              <a:rPr lang="en-US" sz="1800" dirty="0"/>
              <a:t>);</a:t>
            </a:r>
          </a:p>
          <a:p>
            <a:pPr marL="1379538">
              <a:spcBef>
                <a:spcPts val="0"/>
              </a:spcBef>
            </a:pPr>
            <a:r>
              <a:rPr lang="en-US" sz="1800" dirty="0" err="1" smtClean="0"/>
              <a:t>gameCommandService.DoSomething</a:t>
            </a:r>
            <a:r>
              <a:rPr lang="en-US" sz="1800" dirty="0" smtClean="0"/>
              <a:t>(</a:t>
            </a:r>
            <a:r>
              <a:rPr lang="en-US" sz="1800" dirty="0" err="1" smtClean="0"/>
              <a:t>gameCommand</a:t>
            </a:r>
            <a:r>
              <a:rPr lang="en-US" sz="1800" dirty="0"/>
              <a:t>);</a:t>
            </a:r>
          </a:p>
          <a:p>
            <a:pPr marL="852488">
              <a:spcBef>
                <a:spcPts val="0"/>
              </a:spcBef>
            </a:pPr>
            <a:r>
              <a:rPr lang="en-US" sz="1800" dirty="0" smtClean="0"/>
              <a:t> }</a:t>
            </a:r>
            <a:endParaRPr lang="en-US" sz="1800" dirty="0"/>
          </a:p>
          <a:p>
            <a:pPr marL="511175">
              <a:spcBef>
                <a:spcPts val="0"/>
              </a:spcBef>
            </a:pPr>
            <a:r>
              <a:rPr lang="en-US" sz="1800" dirty="0" smtClean="0"/>
              <a:t> }</a:t>
            </a:r>
            <a:endParaRPr lang="en-US" sz="1800" dirty="0"/>
          </a:p>
          <a:p>
            <a:pPr>
              <a:spcBef>
                <a:spcPts val="0"/>
              </a:spcBef>
            </a:pPr>
            <a:r>
              <a:rPr lang="en-US" sz="1800" dirty="0"/>
              <a:t>}</a:t>
            </a:r>
          </a:p>
        </p:txBody>
      </p:sp>
    </p:spTree>
    <p:extLst>
      <p:ext uri="{BB962C8B-B14F-4D97-AF65-F5344CB8AC3E}">
        <p14:creationId xmlns:p14="http://schemas.microsoft.com/office/powerpoint/2010/main" val="3435657776"/>
      </p:ext>
    </p:extLst>
  </p:cSld>
  <p:clrMapOvr>
    <a:masterClrMapping/>
  </p:clrMapOvr>
  <p:transition>
    <p:fad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2488218151"/>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53274" name="think-cell Slide" r:id="rId6" imgW="270" imgH="270" progId="TCLayout.ActiveDocument.1">
                  <p:embed/>
                </p:oleObj>
              </mc:Choice>
              <mc:Fallback>
                <p:oleObj name="think-cell Slide" r:id="rId6" imgW="270" imgH="270" progId="TCLayout.ActiveDocument.1">
                  <p:embed/>
                  <p:pic>
                    <p:nvPicPr>
                      <p:cNvPr id="0" name=""/>
                      <p:cNvPicPr/>
                      <p:nvPr/>
                    </p:nvPicPr>
                    <p:blipFill>
                      <a:blip r:embed="rId7"/>
                      <a:stretch>
                        <a:fillRect/>
                      </a:stretch>
                    </p:blipFill>
                    <p:spPr>
                      <a:xfrm>
                        <a:off x="0" y="0"/>
                        <a:ext cx="158750" cy="158750"/>
                      </a:xfrm>
                      <a:prstGeom prst="rect">
                        <a:avLst/>
                      </a:prstGeom>
                    </p:spPr>
                  </p:pic>
                </p:oleObj>
              </mc:Fallback>
            </mc:AlternateContent>
          </a:graphicData>
        </a:graphic>
      </p:graphicFrame>
      <p:sp>
        <p:nvSpPr>
          <p:cNvPr id="4" name="Text Placeholder 3"/>
          <p:cNvSpPr>
            <a:spLocks noGrp="1"/>
          </p:cNvSpPr>
          <p:nvPr>
            <p:ph type="body" sz="quarter" idx="10"/>
            <p:custDataLst>
              <p:tags r:id="rId3"/>
            </p:custDataLst>
          </p:nvPr>
        </p:nvSpPr>
        <p:spPr/>
        <p:txBody>
          <a:bodyPr/>
          <a:lstStyle/>
          <a:p>
            <a:r>
              <a:rPr lang="en-US" dirty="0" smtClean="0">
                <a:cs typeface="Segoe UI"/>
              </a:rPr>
              <a:t>Communication</a:t>
            </a:r>
            <a:endParaRPr lang="en-US" dirty="0">
              <a:cs typeface="Segoe UI"/>
            </a:endParaRPr>
          </a:p>
        </p:txBody>
      </p:sp>
    </p:spTree>
    <p:extLst>
      <p:ext uri="{BB962C8B-B14F-4D97-AF65-F5344CB8AC3E}">
        <p14:creationId xmlns:p14="http://schemas.microsoft.com/office/powerpoint/2010/main" val="1559699284"/>
      </p:ext>
    </p:extLst>
  </p:cSld>
  <p:clrMapOvr>
    <a:masterClrMapping/>
  </p:clrMapOvr>
  <p:transition>
    <p:fad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411815608"/>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54299" name="think-cell Slide" r:id="rId8" imgW="270" imgH="270" progId="TCLayout.ActiveDocument.1">
                  <p:embed/>
                </p:oleObj>
              </mc:Choice>
              <mc:Fallback>
                <p:oleObj name="think-cell Slide" r:id="rId8" imgW="270" imgH="270" progId="TCLayout.ActiveDocument.1">
                  <p:embed/>
                  <p:pic>
                    <p:nvPicPr>
                      <p:cNvPr id="0" name=""/>
                      <p:cNvPicPr/>
                      <p:nvPr/>
                    </p:nvPicPr>
                    <p:blipFill>
                      <a:blip r:embed="rId9"/>
                      <a:stretch>
                        <a:fillRect/>
                      </a:stretch>
                    </p:blipFill>
                    <p:spPr>
                      <a:xfrm>
                        <a:off x="0" y="0"/>
                        <a:ext cx="158750" cy="158750"/>
                      </a:xfrm>
                      <a:prstGeom prst="rect">
                        <a:avLst/>
                      </a:prstGeom>
                    </p:spPr>
                  </p:pic>
                </p:oleObj>
              </mc:Fallback>
            </mc:AlternateContent>
          </a:graphicData>
        </a:graphic>
      </p:graphicFrame>
      <p:sp>
        <p:nvSpPr>
          <p:cNvPr id="3" name="Title 2"/>
          <p:cNvSpPr>
            <a:spLocks noGrp="1"/>
          </p:cNvSpPr>
          <p:nvPr>
            <p:ph type="title"/>
            <p:custDataLst>
              <p:tags r:id="rId3"/>
            </p:custDataLst>
          </p:nvPr>
        </p:nvSpPr>
        <p:spPr/>
        <p:txBody>
          <a:bodyPr/>
          <a:lstStyle/>
          <a:p>
            <a:r>
              <a:rPr lang="en-US" dirty="0">
                <a:cs typeface="Segoe UI"/>
              </a:rPr>
              <a:t>Two Communication Methods</a:t>
            </a:r>
          </a:p>
        </p:txBody>
      </p:sp>
      <p:sp>
        <p:nvSpPr>
          <p:cNvPr id="4" name="Rectangle 3"/>
          <p:cNvSpPr/>
          <p:nvPr>
            <p:custDataLst>
              <p:tags r:id="rId4"/>
            </p:custDataLst>
          </p:nvPr>
        </p:nvSpPr>
        <p:spPr bwMode="auto">
          <a:xfrm>
            <a:off x="3353515" y="2026919"/>
            <a:ext cx="2636520" cy="263347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20" numCol="1" spcCol="0" rtlCol="0" anchor="ctr" anchorCtr="0" compatLnSpc="1">
            <a:prstTxWarp prst="textNoShape">
              <a:avLst/>
            </a:prstTxWarp>
          </a:bodyPr>
          <a:lstStyle/>
          <a:p>
            <a:pPr algn="ctr" defTabSz="913788" fontAlgn="base">
              <a:spcBef>
                <a:spcPct val="0"/>
              </a:spcBef>
              <a:spcAft>
                <a:spcPct val="0"/>
              </a:spcAft>
            </a:pPr>
            <a:r>
              <a:rPr lang="en-US" sz="5400" dirty="0">
                <a:ln>
                  <a:solidFill>
                    <a:schemeClr val="bg1">
                      <a:alpha val="0"/>
                    </a:schemeClr>
                  </a:solidFill>
                </a:ln>
                <a:solidFill>
                  <a:schemeClr val="bg1"/>
                </a:solidFill>
              </a:rPr>
              <a:t>Push</a:t>
            </a:r>
          </a:p>
        </p:txBody>
      </p:sp>
      <p:sp>
        <p:nvSpPr>
          <p:cNvPr id="5" name="Rectangle 4"/>
          <p:cNvSpPr/>
          <p:nvPr>
            <p:custDataLst>
              <p:tags r:id="rId5"/>
            </p:custDataLst>
          </p:nvPr>
        </p:nvSpPr>
        <p:spPr bwMode="auto">
          <a:xfrm>
            <a:off x="6161832" y="2026919"/>
            <a:ext cx="2636520" cy="263347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20" numCol="1" spcCol="0" rtlCol="0" anchor="ctr" anchorCtr="0" compatLnSpc="1">
            <a:prstTxWarp prst="textNoShape">
              <a:avLst/>
            </a:prstTxWarp>
          </a:bodyPr>
          <a:lstStyle/>
          <a:p>
            <a:pPr algn="ctr" defTabSz="913788" fontAlgn="base">
              <a:spcBef>
                <a:spcPct val="0"/>
              </a:spcBef>
              <a:spcAft>
                <a:spcPct val="0"/>
              </a:spcAft>
            </a:pPr>
            <a:r>
              <a:rPr lang="en-US" sz="5400" dirty="0">
                <a:ln>
                  <a:solidFill>
                    <a:schemeClr val="bg1">
                      <a:alpha val="0"/>
                    </a:schemeClr>
                  </a:solidFill>
                </a:ln>
                <a:solidFill>
                  <a:schemeClr val="bg1"/>
                </a:solidFill>
              </a:rPr>
              <a:t>Pull</a:t>
            </a:r>
          </a:p>
        </p:txBody>
      </p:sp>
    </p:spTree>
    <p:extLst>
      <p:ext uri="{BB962C8B-B14F-4D97-AF65-F5344CB8AC3E}">
        <p14:creationId xmlns:p14="http://schemas.microsoft.com/office/powerpoint/2010/main" val="1577487743"/>
      </p:ext>
    </p:extLst>
  </p:cSld>
  <p:clrMapOvr>
    <a:masterClrMapping/>
  </p:clrMapOvr>
  <p:transition>
    <p:fad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3423527780"/>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55325" name="think-cell Slide" r:id="rId7" imgW="270" imgH="270" progId="TCLayout.ActiveDocument.1">
                  <p:embed/>
                </p:oleObj>
              </mc:Choice>
              <mc:Fallback>
                <p:oleObj name="think-cell Slide" r:id="rId7" imgW="270" imgH="270" progId="TCLayout.ActiveDocument.1">
                  <p:embed/>
                  <p:pic>
                    <p:nvPicPr>
                      <p:cNvPr id="0" name=""/>
                      <p:cNvPicPr/>
                      <p:nvPr/>
                    </p:nvPicPr>
                    <p:blipFill>
                      <a:blip r:embed="rId8"/>
                      <a:stretch>
                        <a:fillRect/>
                      </a:stretch>
                    </p:blipFill>
                    <p:spPr>
                      <a:xfrm>
                        <a:off x="0" y="0"/>
                        <a:ext cx="158750" cy="158750"/>
                      </a:xfrm>
                      <a:prstGeom prst="rect">
                        <a:avLst/>
                      </a:prstGeom>
                    </p:spPr>
                  </p:pic>
                </p:oleObj>
              </mc:Fallback>
            </mc:AlternateContent>
          </a:graphicData>
        </a:graphic>
      </p:graphicFrame>
      <p:sp>
        <p:nvSpPr>
          <p:cNvPr id="3" name="Title 2"/>
          <p:cNvSpPr>
            <a:spLocks noGrp="1"/>
          </p:cNvSpPr>
          <p:nvPr>
            <p:ph type="title"/>
            <p:custDataLst>
              <p:tags r:id="rId3"/>
            </p:custDataLst>
          </p:nvPr>
        </p:nvSpPr>
        <p:spPr/>
        <p:txBody>
          <a:bodyPr/>
          <a:lstStyle/>
          <a:p>
            <a:r>
              <a:rPr lang="en-US" dirty="0" smtClean="0">
                <a:cs typeface="Segoe UI"/>
              </a:rPr>
              <a:t>Push Communication</a:t>
            </a:r>
            <a:endParaRPr lang="en-US" dirty="0">
              <a:cs typeface="Segoe UI"/>
            </a:endParaRPr>
          </a:p>
        </p:txBody>
      </p:sp>
      <p:sp>
        <p:nvSpPr>
          <p:cNvPr id="4" name="Content Placeholder 3"/>
          <p:cNvSpPr>
            <a:spLocks noGrp="1"/>
          </p:cNvSpPr>
          <p:nvPr>
            <p:ph type="body" sz="quarter" idx="10"/>
            <p:custDataLst>
              <p:tags r:id="rId4"/>
            </p:custDataLst>
          </p:nvPr>
        </p:nvSpPr>
        <p:spPr/>
        <p:txBody>
          <a:bodyPr/>
          <a:lstStyle/>
          <a:p>
            <a:r>
              <a:rPr lang="en-US" dirty="0"/>
              <a:t>Real-Time</a:t>
            </a:r>
          </a:p>
          <a:p>
            <a:r>
              <a:rPr lang="en-US" dirty="0"/>
              <a:t>Requires More Compute Instances</a:t>
            </a:r>
          </a:p>
          <a:p>
            <a:r>
              <a:rPr lang="en-US" dirty="0"/>
              <a:t>More Cost Effective for fast paced games</a:t>
            </a:r>
          </a:p>
        </p:txBody>
      </p:sp>
      <p:grpSp>
        <p:nvGrpSpPr>
          <p:cNvPr id="5" name="Group 4"/>
          <p:cNvGrpSpPr/>
          <p:nvPr/>
        </p:nvGrpSpPr>
        <p:grpSpPr bwMode="black">
          <a:xfrm>
            <a:off x="10557164" y="3891470"/>
            <a:ext cx="1118899" cy="2372805"/>
            <a:chOff x="8920162" y="3943878"/>
            <a:chExt cx="419101" cy="889001"/>
          </a:xfrm>
          <a:solidFill>
            <a:schemeClr val="accent6"/>
          </a:solidFill>
        </p:grpSpPr>
        <p:sp>
          <p:nvSpPr>
            <p:cNvPr id="6" name="Oval 16"/>
            <p:cNvSpPr>
              <a:spLocks noChangeArrowheads="1"/>
            </p:cNvSpPr>
            <p:nvPr/>
          </p:nvSpPr>
          <p:spPr bwMode="black">
            <a:xfrm>
              <a:off x="9148762" y="3943878"/>
              <a:ext cx="149225" cy="14605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p>
          </p:txBody>
        </p:sp>
        <p:sp>
          <p:nvSpPr>
            <p:cNvPr id="7" name="Freeform 17"/>
            <p:cNvSpPr>
              <a:spLocks/>
            </p:cNvSpPr>
            <p:nvPr/>
          </p:nvSpPr>
          <p:spPr bwMode="black">
            <a:xfrm>
              <a:off x="9017000" y="4123266"/>
              <a:ext cx="322263" cy="709613"/>
            </a:xfrm>
            <a:custGeom>
              <a:avLst/>
              <a:gdLst>
                <a:gd name="T0" fmla="*/ 76 w 86"/>
                <a:gd name="T1" fmla="*/ 0 h 189"/>
                <a:gd name="T2" fmla="*/ 80 w 86"/>
                <a:gd name="T3" fmla="*/ 3 h 189"/>
                <a:gd name="T4" fmla="*/ 83 w 86"/>
                <a:gd name="T5" fmla="*/ 11 h 189"/>
                <a:gd name="T6" fmla="*/ 78 w 86"/>
                <a:gd name="T7" fmla="*/ 21 h 189"/>
                <a:gd name="T8" fmla="*/ 44 w 86"/>
                <a:gd name="T9" fmla="*/ 47 h 189"/>
                <a:gd name="T10" fmla="*/ 39 w 86"/>
                <a:gd name="T11" fmla="*/ 50 h 189"/>
                <a:gd name="T12" fmla="*/ 39 w 86"/>
                <a:gd name="T13" fmla="*/ 81 h 189"/>
                <a:gd name="T14" fmla="*/ 2 w 86"/>
                <a:gd name="T15" fmla="*/ 173 h 189"/>
                <a:gd name="T16" fmla="*/ 9 w 86"/>
                <a:gd name="T17" fmla="*/ 188 h 189"/>
                <a:gd name="T18" fmla="*/ 13 w 86"/>
                <a:gd name="T19" fmla="*/ 189 h 189"/>
                <a:gd name="T20" fmla="*/ 24 w 86"/>
                <a:gd name="T21" fmla="*/ 181 h 189"/>
                <a:gd name="T22" fmla="*/ 63 w 86"/>
                <a:gd name="T23" fmla="*/ 83 h 189"/>
                <a:gd name="T24" fmla="*/ 63 w 86"/>
                <a:gd name="T25" fmla="*/ 177 h 189"/>
                <a:gd name="T26" fmla="*/ 74 w 86"/>
                <a:gd name="T27" fmla="*/ 189 h 189"/>
                <a:gd name="T28" fmla="*/ 86 w 86"/>
                <a:gd name="T29" fmla="*/ 177 h 189"/>
                <a:gd name="T30" fmla="*/ 86 w 86"/>
                <a:gd name="T31" fmla="*/ 72 h 189"/>
                <a:gd name="T32" fmla="*/ 86 w 86"/>
                <a:gd name="T33" fmla="*/ 17 h 189"/>
                <a:gd name="T34" fmla="*/ 76 w 86"/>
                <a:gd name="T35" fmla="*/ 0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6" h="189">
                  <a:moveTo>
                    <a:pt x="76" y="0"/>
                  </a:moveTo>
                  <a:cubicBezTo>
                    <a:pt x="78" y="1"/>
                    <a:pt x="79" y="2"/>
                    <a:pt x="80" y="3"/>
                  </a:cubicBezTo>
                  <a:cubicBezTo>
                    <a:pt x="82" y="6"/>
                    <a:pt x="83" y="8"/>
                    <a:pt x="83" y="11"/>
                  </a:cubicBezTo>
                  <a:cubicBezTo>
                    <a:pt x="83" y="15"/>
                    <a:pt x="81" y="18"/>
                    <a:pt x="78" y="21"/>
                  </a:cubicBezTo>
                  <a:cubicBezTo>
                    <a:pt x="44" y="47"/>
                    <a:pt x="44" y="47"/>
                    <a:pt x="44" y="47"/>
                  </a:cubicBezTo>
                  <a:cubicBezTo>
                    <a:pt x="42" y="49"/>
                    <a:pt x="40" y="49"/>
                    <a:pt x="39" y="50"/>
                  </a:cubicBezTo>
                  <a:cubicBezTo>
                    <a:pt x="39" y="81"/>
                    <a:pt x="39" y="81"/>
                    <a:pt x="39" y="81"/>
                  </a:cubicBezTo>
                  <a:cubicBezTo>
                    <a:pt x="2" y="173"/>
                    <a:pt x="2" y="173"/>
                    <a:pt x="2" y="173"/>
                  </a:cubicBezTo>
                  <a:cubicBezTo>
                    <a:pt x="0" y="179"/>
                    <a:pt x="3" y="186"/>
                    <a:pt x="9" y="188"/>
                  </a:cubicBezTo>
                  <a:cubicBezTo>
                    <a:pt x="10" y="189"/>
                    <a:pt x="12" y="189"/>
                    <a:pt x="13" y="189"/>
                  </a:cubicBezTo>
                  <a:cubicBezTo>
                    <a:pt x="18" y="189"/>
                    <a:pt x="22" y="186"/>
                    <a:pt x="24" y="181"/>
                  </a:cubicBezTo>
                  <a:cubicBezTo>
                    <a:pt x="63" y="83"/>
                    <a:pt x="63" y="83"/>
                    <a:pt x="63" y="83"/>
                  </a:cubicBezTo>
                  <a:cubicBezTo>
                    <a:pt x="63" y="177"/>
                    <a:pt x="63" y="177"/>
                    <a:pt x="63" y="177"/>
                  </a:cubicBezTo>
                  <a:cubicBezTo>
                    <a:pt x="63" y="184"/>
                    <a:pt x="68" y="189"/>
                    <a:pt x="74" y="189"/>
                  </a:cubicBezTo>
                  <a:cubicBezTo>
                    <a:pt x="81" y="189"/>
                    <a:pt x="86" y="184"/>
                    <a:pt x="86" y="177"/>
                  </a:cubicBezTo>
                  <a:cubicBezTo>
                    <a:pt x="86" y="72"/>
                    <a:pt x="86" y="72"/>
                    <a:pt x="86" y="72"/>
                  </a:cubicBezTo>
                  <a:cubicBezTo>
                    <a:pt x="86" y="17"/>
                    <a:pt x="86" y="17"/>
                    <a:pt x="86" y="17"/>
                  </a:cubicBezTo>
                  <a:cubicBezTo>
                    <a:pt x="86" y="8"/>
                    <a:pt x="83" y="2"/>
                    <a:pt x="7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p>
          </p:txBody>
        </p:sp>
        <p:sp>
          <p:nvSpPr>
            <p:cNvPr id="8" name="Freeform 18"/>
            <p:cNvSpPr>
              <a:spLocks/>
            </p:cNvSpPr>
            <p:nvPr/>
          </p:nvSpPr>
          <p:spPr bwMode="black">
            <a:xfrm>
              <a:off x="9051925" y="4089928"/>
              <a:ext cx="265113" cy="206375"/>
            </a:xfrm>
            <a:custGeom>
              <a:avLst/>
              <a:gdLst>
                <a:gd name="T0" fmla="*/ 30 w 71"/>
                <a:gd name="T1" fmla="*/ 33 h 55"/>
                <a:gd name="T2" fmla="*/ 18 w 71"/>
                <a:gd name="T3" fmla="*/ 6 h 55"/>
                <a:gd name="T4" fmla="*/ 6 w 71"/>
                <a:gd name="T5" fmla="*/ 2 h 55"/>
                <a:gd name="T6" fmla="*/ 2 w 71"/>
                <a:gd name="T7" fmla="*/ 14 h 55"/>
                <a:gd name="T8" fmla="*/ 20 w 71"/>
                <a:gd name="T9" fmla="*/ 50 h 55"/>
                <a:gd name="T10" fmla="*/ 25 w 71"/>
                <a:gd name="T11" fmla="*/ 55 h 55"/>
                <a:gd name="T12" fmla="*/ 27 w 71"/>
                <a:gd name="T13" fmla="*/ 55 h 55"/>
                <a:gd name="T14" fmla="*/ 33 w 71"/>
                <a:gd name="T15" fmla="*/ 53 h 55"/>
                <a:gd name="T16" fmla="*/ 67 w 71"/>
                <a:gd name="T17" fmla="*/ 27 h 55"/>
                <a:gd name="T18" fmla="*/ 69 w 71"/>
                <a:gd name="T19" fmla="*/ 15 h 55"/>
                <a:gd name="T20" fmla="*/ 56 w 71"/>
                <a:gd name="T21" fmla="*/ 13 h 55"/>
                <a:gd name="T22" fmla="*/ 30 w 71"/>
                <a:gd name="T23" fmla="*/ 33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1" h="55">
                  <a:moveTo>
                    <a:pt x="30" y="33"/>
                  </a:moveTo>
                  <a:cubicBezTo>
                    <a:pt x="18" y="6"/>
                    <a:pt x="18" y="6"/>
                    <a:pt x="18" y="6"/>
                  </a:cubicBezTo>
                  <a:cubicBezTo>
                    <a:pt x="16" y="2"/>
                    <a:pt x="10" y="0"/>
                    <a:pt x="6" y="2"/>
                  </a:cubicBezTo>
                  <a:cubicBezTo>
                    <a:pt x="2" y="4"/>
                    <a:pt x="0" y="10"/>
                    <a:pt x="2" y="14"/>
                  </a:cubicBezTo>
                  <a:cubicBezTo>
                    <a:pt x="20" y="50"/>
                    <a:pt x="20" y="50"/>
                    <a:pt x="20" y="50"/>
                  </a:cubicBezTo>
                  <a:cubicBezTo>
                    <a:pt x="21" y="53"/>
                    <a:pt x="23" y="54"/>
                    <a:pt x="25" y="55"/>
                  </a:cubicBezTo>
                  <a:cubicBezTo>
                    <a:pt x="26" y="55"/>
                    <a:pt x="27" y="55"/>
                    <a:pt x="27" y="55"/>
                  </a:cubicBezTo>
                  <a:cubicBezTo>
                    <a:pt x="29" y="55"/>
                    <a:pt x="31" y="55"/>
                    <a:pt x="33" y="53"/>
                  </a:cubicBezTo>
                  <a:cubicBezTo>
                    <a:pt x="67" y="27"/>
                    <a:pt x="67" y="27"/>
                    <a:pt x="67" y="27"/>
                  </a:cubicBezTo>
                  <a:cubicBezTo>
                    <a:pt x="71" y="24"/>
                    <a:pt x="71" y="18"/>
                    <a:pt x="69" y="15"/>
                  </a:cubicBezTo>
                  <a:cubicBezTo>
                    <a:pt x="66" y="11"/>
                    <a:pt x="60" y="10"/>
                    <a:pt x="56" y="13"/>
                  </a:cubicBezTo>
                  <a:lnTo>
                    <a:pt x="30" y="3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p>
          </p:txBody>
        </p:sp>
        <p:sp>
          <p:nvSpPr>
            <p:cNvPr id="9" name="Freeform 19"/>
            <p:cNvSpPr>
              <a:spLocks/>
            </p:cNvSpPr>
            <p:nvPr/>
          </p:nvSpPr>
          <p:spPr bwMode="black">
            <a:xfrm>
              <a:off x="8953500" y="3958166"/>
              <a:ext cx="90488" cy="165100"/>
            </a:xfrm>
            <a:custGeom>
              <a:avLst/>
              <a:gdLst>
                <a:gd name="T0" fmla="*/ 24 w 24"/>
                <a:gd name="T1" fmla="*/ 27 h 44"/>
                <a:gd name="T2" fmla="*/ 24 w 24"/>
                <a:gd name="T3" fmla="*/ 17 h 44"/>
                <a:gd name="T4" fmla="*/ 24 w 24"/>
                <a:gd name="T5" fmla="*/ 16 h 44"/>
                <a:gd name="T6" fmla="*/ 0 w 24"/>
                <a:gd name="T7" fmla="*/ 0 h 44"/>
                <a:gd name="T8" fmla="*/ 0 w 24"/>
                <a:gd name="T9" fmla="*/ 44 h 44"/>
                <a:gd name="T10" fmla="*/ 24 w 24"/>
                <a:gd name="T11" fmla="*/ 28 h 44"/>
                <a:gd name="T12" fmla="*/ 24 w 24"/>
                <a:gd name="T13" fmla="*/ 27 h 44"/>
              </a:gdLst>
              <a:ahLst/>
              <a:cxnLst>
                <a:cxn ang="0">
                  <a:pos x="T0" y="T1"/>
                </a:cxn>
                <a:cxn ang="0">
                  <a:pos x="T2" y="T3"/>
                </a:cxn>
                <a:cxn ang="0">
                  <a:pos x="T4" y="T5"/>
                </a:cxn>
                <a:cxn ang="0">
                  <a:pos x="T6" y="T7"/>
                </a:cxn>
                <a:cxn ang="0">
                  <a:pos x="T8" y="T9"/>
                </a:cxn>
                <a:cxn ang="0">
                  <a:pos x="T10" y="T11"/>
                </a:cxn>
                <a:cxn ang="0">
                  <a:pos x="T12" y="T13"/>
                </a:cxn>
              </a:cxnLst>
              <a:rect l="0" t="0" r="r" b="b"/>
              <a:pathLst>
                <a:path w="24" h="44">
                  <a:moveTo>
                    <a:pt x="24" y="27"/>
                  </a:moveTo>
                  <a:cubicBezTo>
                    <a:pt x="24" y="17"/>
                    <a:pt x="24" y="17"/>
                    <a:pt x="24" y="17"/>
                  </a:cubicBezTo>
                  <a:cubicBezTo>
                    <a:pt x="24" y="16"/>
                    <a:pt x="24" y="16"/>
                    <a:pt x="24" y="16"/>
                  </a:cubicBezTo>
                  <a:cubicBezTo>
                    <a:pt x="0" y="0"/>
                    <a:pt x="0" y="0"/>
                    <a:pt x="0" y="0"/>
                  </a:cubicBezTo>
                  <a:cubicBezTo>
                    <a:pt x="0" y="44"/>
                    <a:pt x="0" y="44"/>
                    <a:pt x="0" y="44"/>
                  </a:cubicBezTo>
                  <a:cubicBezTo>
                    <a:pt x="24" y="28"/>
                    <a:pt x="24" y="28"/>
                    <a:pt x="24" y="28"/>
                  </a:cubicBezTo>
                  <a:cubicBezTo>
                    <a:pt x="24" y="27"/>
                    <a:pt x="24" y="27"/>
                    <a:pt x="24"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p>
          </p:txBody>
        </p:sp>
        <p:sp>
          <p:nvSpPr>
            <p:cNvPr id="10" name="Freeform 20"/>
            <p:cNvSpPr>
              <a:spLocks/>
            </p:cNvSpPr>
            <p:nvPr/>
          </p:nvSpPr>
          <p:spPr bwMode="black">
            <a:xfrm>
              <a:off x="9055100" y="4010553"/>
              <a:ext cx="68263" cy="60325"/>
            </a:xfrm>
            <a:custGeom>
              <a:avLst/>
              <a:gdLst>
                <a:gd name="T0" fmla="*/ 3 w 18"/>
                <a:gd name="T1" fmla="*/ 16 h 16"/>
                <a:gd name="T2" fmla="*/ 15 w 18"/>
                <a:gd name="T3" fmla="*/ 16 h 16"/>
                <a:gd name="T4" fmla="*/ 18 w 18"/>
                <a:gd name="T5" fmla="*/ 13 h 16"/>
                <a:gd name="T6" fmla="*/ 18 w 18"/>
                <a:gd name="T7" fmla="*/ 3 h 16"/>
                <a:gd name="T8" fmla="*/ 15 w 18"/>
                <a:gd name="T9" fmla="*/ 0 h 16"/>
                <a:gd name="T10" fmla="*/ 3 w 18"/>
                <a:gd name="T11" fmla="*/ 0 h 16"/>
                <a:gd name="T12" fmla="*/ 0 w 18"/>
                <a:gd name="T13" fmla="*/ 3 h 16"/>
                <a:gd name="T14" fmla="*/ 0 w 18"/>
                <a:gd name="T15" fmla="*/ 13 h 16"/>
                <a:gd name="T16" fmla="*/ 3 w 18"/>
                <a:gd name="T17"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16">
                  <a:moveTo>
                    <a:pt x="3" y="16"/>
                  </a:moveTo>
                  <a:cubicBezTo>
                    <a:pt x="15" y="16"/>
                    <a:pt x="15" y="16"/>
                    <a:pt x="15" y="16"/>
                  </a:cubicBezTo>
                  <a:cubicBezTo>
                    <a:pt x="17" y="16"/>
                    <a:pt x="18" y="15"/>
                    <a:pt x="18" y="13"/>
                  </a:cubicBezTo>
                  <a:cubicBezTo>
                    <a:pt x="18" y="3"/>
                    <a:pt x="18" y="3"/>
                    <a:pt x="18" y="3"/>
                  </a:cubicBezTo>
                  <a:cubicBezTo>
                    <a:pt x="18" y="1"/>
                    <a:pt x="17" y="0"/>
                    <a:pt x="15" y="0"/>
                  </a:cubicBezTo>
                  <a:cubicBezTo>
                    <a:pt x="3" y="0"/>
                    <a:pt x="3" y="0"/>
                    <a:pt x="3" y="0"/>
                  </a:cubicBezTo>
                  <a:cubicBezTo>
                    <a:pt x="1" y="0"/>
                    <a:pt x="0" y="1"/>
                    <a:pt x="0" y="3"/>
                  </a:cubicBezTo>
                  <a:cubicBezTo>
                    <a:pt x="0" y="13"/>
                    <a:pt x="0" y="13"/>
                    <a:pt x="0" y="13"/>
                  </a:cubicBezTo>
                  <a:cubicBezTo>
                    <a:pt x="0" y="15"/>
                    <a:pt x="1" y="16"/>
                    <a:pt x="3"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p>
          </p:txBody>
        </p:sp>
        <p:sp>
          <p:nvSpPr>
            <p:cNvPr id="11" name="Freeform 21"/>
            <p:cNvSpPr>
              <a:spLocks/>
            </p:cNvSpPr>
            <p:nvPr/>
          </p:nvSpPr>
          <p:spPr bwMode="black">
            <a:xfrm>
              <a:off x="8920162" y="3943878"/>
              <a:ext cx="19050" cy="195263"/>
            </a:xfrm>
            <a:custGeom>
              <a:avLst/>
              <a:gdLst>
                <a:gd name="T0" fmla="*/ 3 w 5"/>
                <a:gd name="T1" fmla="*/ 0 h 52"/>
                <a:gd name="T2" fmla="*/ 2 w 5"/>
                <a:gd name="T3" fmla="*/ 0 h 52"/>
                <a:gd name="T4" fmla="*/ 0 w 5"/>
                <a:gd name="T5" fmla="*/ 2 h 52"/>
                <a:gd name="T6" fmla="*/ 0 w 5"/>
                <a:gd name="T7" fmla="*/ 50 h 52"/>
                <a:gd name="T8" fmla="*/ 2 w 5"/>
                <a:gd name="T9" fmla="*/ 52 h 52"/>
                <a:gd name="T10" fmla="*/ 3 w 5"/>
                <a:gd name="T11" fmla="*/ 52 h 52"/>
                <a:gd name="T12" fmla="*/ 5 w 5"/>
                <a:gd name="T13" fmla="*/ 50 h 52"/>
                <a:gd name="T14" fmla="*/ 5 w 5"/>
                <a:gd name="T15" fmla="*/ 2 h 52"/>
                <a:gd name="T16" fmla="*/ 3 w 5"/>
                <a:gd name="T17" fmla="*/ 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52">
                  <a:moveTo>
                    <a:pt x="3" y="0"/>
                  </a:moveTo>
                  <a:cubicBezTo>
                    <a:pt x="2" y="0"/>
                    <a:pt x="2" y="0"/>
                    <a:pt x="2" y="0"/>
                  </a:cubicBezTo>
                  <a:cubicBezTo>
                    <a:pt x="1" y="0"/>
                    <a:pt x="0" y="1"/>
                    <a:pt x="0" y="2"/>
                  </a:cubicBezTo>
                  <a:cubicBezTo>
                    <a:pt x="0" y="50"/>
                    <a:pt x="0" y="50"/>
                    <a:pt x="0" y="50"/>
                  </a:cubicBezTo>
                  <a:cubicBezTo>
                    <a:pt x="0" y="51"/>
                    <a:pt x="1" y="52"/>
                    <a:pt x="2" y="52"/>
                  </a:cubicBezTo>
                  <a:cubicBezTo>
                    <a:pt x="3" y="52"/>
                    <a:pt x="3" y="52"/>
                    <a:pt x="3" y="52"/>
                  </a:cubicBezTo>
                  <a:cubicBezTo>
                    <a:pt x="4" y="52"/>
                    <a:pt x="5" y="51"/>
                    <a:pt x="5" y="50"/>
                  </a:cubicBezTo>
                  <a:cubicBezTo>
                    <a:pt x="5" y="2"/>
                    <a:pt x="5" y="2"/>
                    <a:pt x="5" y="2"/>
                  </a:cubicBezTo>
                  <a:cubicBezTo>
                    <a:pt x="5" y="1"/>
                    <a:pt x="4" y="0"/>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p>
          </p:txBody>
        </p:sp>
      </p:grpSp>
    </p:spTree>
    <p:extLst>
      <p:ext uri="{BB962C8B-B14F-4D97-AF65-F5344CB8AC3E}">
        <p14:creationId xmlns:p14="http://schemas.microsoft.com/office/powerpoint/2010/main" val="3689431012"/>
      </p:ext>
    </p:extLst>
  </p:cSld>
  <p:clrMapOvr>
    <a:masterClrMapping/>
  </p:clrMapOvr>
  <p:transition>
    <p:fade/>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2301009514"/>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56349" name="think-cell Slide" r:id="rId7" imgW="270" imgH="270" progId="TCLayout.ActiveDocument.1">
                  <p:embed/>
                </p:oleObj>
              </mc:Choice>
              <mc:Fallback>
                <p:oleObj name="think-cell Slide" r:id="rId7" imgW="270" imgH="270" progId="TCLayout.ActiveDocument.1">
                  <p:embed/>
                  <p:pic>
                    <p:nvPicPr>
                      <p:cNvPr id="0" name=""/>
                      <p:cNvPicPr/>
                      <p:nvPr/>
                    </p:nvPicPr>
                    <p:blipFill>
                      <a:blip r:embed="rId8"/>
                      <a:stretch>
                        <a:fillRect/>
                      </a:stretch>
                    </p:blipFill>
                    <p:spPr>
                      <a:xfrm>
                        <a:off x="0" y="0"/>
                        <a:ext cx="158750" cy="158750"/>
                      </a:xfrm>
                      <a:prstGeom prst="rect">
                        <a:avLst/>
                      </a:prstGeom>
                    </p:spPr>
                  </p:pic>
                </p:oleObj>
              </mc:Fallback>
            </mc:AlternateContent>
          </a:graphicData>
        </a:graphic>
      </p:graphicFrame>
      <p:sp>
        <p:nvSpPr>
          <p:cNvPr id="3" name="Title 2"/>
          <p:cNvSpPr>
            <a:spLocks noGrp="1"/>
          </p:cNvSpPr>
          <p:nvPr>
            <p:ph type="title"/>
            <p:custDataLst>
              <p:tags r:id="rId3"/>
            </p:custDataLst>
          </p:nvPr>
        </p:nvSpPr>
        <p:spPr/>
        <p:txBody>
          <a:bodyPr/>
          <a:lstStyle/>
          <a:p>
            <a:r>
              <a:rPr lang="en-US" dirty="0">
                <a:cs typeface="Segoe UI"/>
              </a:rPr>
              <a:t>Push Technology</a:t>
            </a:r>
          </a:p>
        </p:txBody>
      </p:sp>
      <p:sp>
        <p:nvSpPr>
          <p:cNvPr id="4" name="Content Placeholder 3"/>
          <p:cNvSpPr>
            <a:spLocks noGrp="1"/>
          </p:cNvSpPr>
          <p:nvPr>
            <p:ph type="body" sz="quarter" idx="10"/>
            <p:custDataLst>
              <p:tags r:id="rId4"/>
            </p:custDataLst>
          </p:nvPr>
        </p:nvSpPr>
        <p:spPr>
          <a:xfrm>
            <a:off x="519112" y="1447799"/>
            <a:ext cx="11149013" cy="3116238"/>
          </a:xfrm>
        </p:spPr>
        <p:txBody>
          <a:bodyPr/>
          <a:lstStyle/>
          <a:p>
            <a:r>
              <a:rPr lang="en-US" dirty="0" err="1"/>
              <a:t>WebSockets</a:t>
            </a:r>
            <a:endParaRPr lang="en-US" dirty="0"/>
          </a:p>
          <a:p>
            <a:r>
              <a:rPr lang="en-US" dirty="0" err="1" smtClean="0"/>
              <a:t>SignalR</a:t>
            </a:r>
            <a:endParaRPr lang="en-US" dirty="0" smtClean="0"/>
          </a:p>
          <a:p>
            <a:r>
              <a:rPr lang="en-US" dirty="0" smtClean="0"/>
              <a:t>Socket.IO</a:t>
            </a:r>
            <a:endParaRPr lang="en-US" dirty="0"/>
          </a:p>
          <a:p>
            <a:r>
              <a:rPr lang="en-US" dirty="0"/>
              <a:t>Somewhat limited compatibility on browsers/devices/platforms</a:t>
            </a:r>
          </a:p>
        </p:txBody>
      </p:sp>
      <p:sp>
        <p:nvSpPr>
          <p:cNvPr id="5" name="Freeform 84"/>
          <p:cNvSpPr>
            <a:spLocks noEditPoints="1"/>
          </p:cNvSpPr>
          <p:nvPr/>
        </p:nvSpPr>
        <p:spPr bwMode="black">
          <a:xfrm>
            <a:off x="10289309" y="4606527"/>
            <a:ext cx="1386754" cy="1657748"/>
          </a:xfrm>
          <a:custGeom>
            <a:avLst/>
            <a:gdLst>
              <a:gd name="T0" fmla="*/ 604 w 1838"/>
              <a:gd name="T1" fmla="*/ 253 h 2192"/>
              <a:gd name="T2" fmla="*/ 1159 w 1838"/>
              <a:gd name="T3" fmla="*/ 963 h 2192"/>
              <a:gd name="T4" fmla="*/ 1105 w 1838"/>
              <a:gd name="T5" fmla="*/ 573 h 2192"/>
              <a:gd name="T6" fmla="*/ 214 w 1838"/>
              <a:gd name="T7" fmla="*/ 0 h 2192"/>
              <a:gd name="T8" fmla="*/ 1159 w 1838"/>
              <a:gd name="T9" fmla="*/ 694 h 2192"/>
              <a:gd name="T10" fmla="*/ 1088 w 1838"/>
              <a:gd name="T11" fmla="*/ 764 h 2192"/>
              <a:gd name="T12" fmla="*/ 284 w 1838"/>
              <a:gd name="T13" fmla="*/ 198 h 2192"/>
              <a:gd name="T14" fmla="*/ 214 w 1838"/>
              <a:gd name="T15" fmla="*/ 128 h 2192"/>
              <a:gd name="T16" fmla="*/ 1443 w 1838"/>
              <a:gd name="T17" fmla="*/ 262 h 2192"/>
              <a:gd name="T18" fmla="*/ 1309 w 1838"/>
              <a:gd name="T19" fmla="*/ 1063 h 2192"/>
              <a:gd name="T20" fmla="*/ 903 w 1838"/>
              <a:gd name="T21" fmla="*/ 764 h 2192"/>
              <a:gd name="T22" fmla="*/ 639 w 1838"/>
              <a:gd name="T23" fmla="*/ 952 h 2192"/>
              <a:gd name="T24" fmla="*/ 704 w 1838"/>
              <a:gd name="T25" fmla="*/ 1683 h 2192"/>
              <a:gd name="T26" fmla="*/ 767 w 1838"/>
              <a:gd name="T27" fmla="*/ 1191 h 2192"/>
              <a:gd name="T28" fmla="*/ 1683 w 1838"/>
              <a:gd name="T29" fmla="*/ 390 h 2192"/>
              <a:gd name="T30" fmla="*/ 1443 w 1838"/>
              <a:gd name="T31" fmla="*/ 134 h 2192"/>
              <a:gd name="T32" fmla="*/ 960 w 1838"/>
              <a:gd name="T33" fmla="*/ 198 h 2192"/>
              <a:gd name="T34" fmla="*/ 704 w 1838"/>
              <a:gd name="T35" fmla="*/ 1555 h 2192"/>
              <a:gd name="T36" fmla="*/ 775 w 1838"/>
              <a:gd name="T37" fmla="*/ 1484 h 2192"/>
              <a:gd name="T38" fmla="*/ 704 w 1838"/>
              <a:gd name="T39" fmla="*/ 694 h 2192"/>
              <a:gd name="T40" fmla="*/ 1631 w 1838"/>
              <a:gd name="T41" fmla="*/ 128 h 2192"/>
              <a:gd name="T42" fmla="*/ 1560 w 1838"/>
              <a:gd name="T43" fmla="*/ 198 h 2192"/>
              <a:gd name="T44" fmla="*/ 1230 w 1838"/>
              <a:gd name="T45" fmla="*/ 198 h 2192"/>
              <a:gd name="T46" fmla="*/ 1159 w 1838"/>
              <a:gd name="T47" fmla="*/ 128 h 2192"/>
              <a:gd name="T48" fmla="*/ 1823 w 1838"/>
              <a:gd name="T49" fmla="*/ 1484 h 2192"/>
              <a:gd name="T50" fmla="*/ 1553 w 1838"/>
              <a:gd name="T51" fmla="*/ 1670 h 2192"/>
              <a:gd name="T52" fmla="*/ 1362 w 1838"/>
              <a:gd name="T53" fmla="*/ 1922 h 2192"/>
              <a:gd name="T54" fmla="*/ 1177 w 1838"/>
              <a:gd name="T55" fmla="*/ 2192 h 2192"/>
              <a:gd name="T56" fmla="*/ 1639 w 1838"/>
              <a:gd name="T57" fmla="*/ 2192 h 2192"/>
              <a:gd name="T58" fmla="*/ 1177 w 1838"/>
              <a:gd name="T59" fmla="*/ 2064 h 2192"/>
              <a:gd name="T60" fmla="*/ 1247 w 1838"/>
              <a:gd name="T61" fmla="*/ 1993 h 2192"/>
              <a:gd name="T62" fmla="*/ 1695 w 1838"/>
              <a:gd name="T63" fmla="*/ 1484 h 2192"/>
              <a:gd name="T64" fmla="*/ 1624 w 1838"/>
              <a:gd name="T65" fmla="*/ 1414 h 2192"/>
              <a:gd name="T66" fmla="*/ 1639 w 1838"/>
              <a:gd name="T67" fmla="*/ 1922 h 2192"/>
              <a:gd name="T68" fmla="*/ 1133 w 1838"/>
              <a:gd name="T69" fmla="*/ 1678 h 2192"/>
              <a:gd name="T70" fmla="*/ 1177 w 1838"/>
              <a:gd name="T71" fmla="*/ 1286 h 2192"/>
              <a:gd name="T72" fmla="*/ 807 w 1838"/>
              <a:gd name="T73" fmla="*/ 1823 h 2192"/>
              <a:gd name="T74" fmla="*/ 384 w 1838"/>
              <a:gd name="T75" fmla="*/ 1922 h 2192"/>
              <a:gd name="T76" fmla="*/ 412 w 1838"/>
              <a:gd name="T77" fmla="*/ 764 h 2192"/>
              <a:gd name="T78" fmla="*/ 157 w 1838"/>
              <a:gd name="T79" fmla="*/ 955 h 2192"/>
              <a:gd name="T80" fmla="*/ 199 w 1838"/>
              <a:gd name="T81" fmla="*/ 2192 h 2192"/>
              <a:gd name="T82" fmla="*/ 704 w 1838"/>
              <a:gd name="T83" fmla="*/ 2192 h 2192"/>
              <a:gd name="T84" fmla="*/ 1133 w 1838"/>
              <a:gd name="T85" fmla="*/ 1678 h 2192"/>
              <a:gd name="T86" fmla="*/ 1177 w 1838"/>
              <a:gd name="T87" fmla="*/ 1555 h 2192"/>
              <a:gd name="T88" fmla="*/ 199 w 1838"/>
              <a:gd name="T89" fmla="*/ 2064 h 2192"/>
              <a:gd name="T90" fmla="*/ 270 w 1838"/>
              <a:gd name="T91" fmla="*/ 1993 h 2192"/>
              <a:gd name="T92" fmla="*/ 143 w 1838"/>
              <a:gd name="T93" fmla="*/ 764 h 2192"/>
              <a:gd name="T94" fmla="*/ 214 w 1838"/>
              <a:gd name="T95" fmla="*/ 835 h 2192"/>
              <a:gd name="T96" fmla="*/ 704 w 1838"/>
              <a:gd name="T97" fmla="*/ 1922 h 2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838" h="2192">
                <a:moveTo>
                  <a:pt x="214" y="397"/>
                </a:moveTo>
                <a:cubicBezTo>
                  <a:pt x="304" y="397"/>
                  <a:pt x="381" y="336"/>
                  <a:pt x="405" y="253"/>
                </a:cubicBezTo>
                <a:cubicBezTo>
                  <a:pt x="604" y="253"/>
                  <a:pt x="604" y="253"/>
                  <a:pt x="604" y="253"/>
                </a:cubicBezTo>
                <a:cubicBezTo>
                  <a:pt x="998" y="647"/>
                  <a:pt x="998" y="647"/>
                  <a:pt x="998" y="647"/>
                </a:cubicBezTo>
                <a:cubicBezTo>
                  <a:pt x="974" y="680"/>
                  <a:pt x="960" y="720"/>
                  <a:pt x="960" y="764"/>
                </a:cubicBezTo>
                <a:cubicBezTo>
                  <a:pt x="960" y="874"/>
                  <a:pt x="1049" y="963"/>
                  <a:pt x="1159" y="963"/>
                </a:cubicBezTo>
                <a:cubicBezTo>
                  <a:pt x="1268" y="963"/>
                  <a:pt x="1358" y="874"/>
                  <a:pt x="1358" y="764"/>
                </a:cubicBezTo>
                <a:cubicBezTo>
                  <a:pt x="1358" y="655"/>
                  <a:pt x="1268" y="566"/>
                  <a:pt x="1159" y="566"/>
                </a:cubicBezTo>
                <a:cubicBezTo>
                  <a:pt x="1140" y="566"/>
                  <a:pt x="1122" y="568"/>
                  <a:pt x="1105" y="573"/>
                </a:cubicBezTo>
                <a:cubicBezTo>
                  <a:pt x="657" y="125"/>
                  <a:pt x="657" y="125"/>
                  <a:pt x="657" y="125"/>
                </a:cubicBezTo>
                <a:cubicBezTo>
                  <a:pt x="398" y="125"/>
                  <a:pt x="398" y="125"/>
                  <a:pt x="398" y="125"/>
                </a:cubicBezTo>
                <a:cubicBezTo>
                  <a:pt x="369" y="51"/>
                  <a:pt x="297" y="0"/>
                  <a:pt x="214" y="0"/>
                </a:cubicBezTo>
                <a:cubicBezTo>
                  <a:pt x="104" y="0"/>
                  <a:pt x="15" y="89"/>
                  <a:pt x="15" y="198"/>
                </a:cubicBezTo>
                <a:cubicBezTo>
                  <a:pt x="15" y="308"/>
                  <a:pt x="104" y="397"/>
                  <a:pt x="214" y="397"/>
                </a:cubicBezTo>
                <a:close/>
                <a:moveTo>
                  <a:pt x="1159" y="694"/>
                </a:moveTo>
                <a:cubicBezTo>
                  <a:pt x="1198" y="694"/>
                  <a:pt x="1230" y="725"/>
                  <a:pt x="1230" y="764"/>
                </a:cubicBezTo>
                <a:cubicBezTo>
                  <a:pt x="1230" y="803"/>
                  <a:pt x="1198" y="835"/>
                  <a:pt x="1159" y="835"/>
                </a:cubicBezTo>
                <a:cubicBezTo>
                  <a:pt x="1120" y="835"/>
                  <a:pt x="1088" y="803"/>
                  <a:pt x="1088" y="764"/>
                </a:cubicBezTo>
                <a:cubicBezTo>
                  <a:pt x="1088" y="725"/>
                  <a:pt x="1120" y="694"/>
                  <a:pt x="1159" y="694"/>
                </a:cubicBezTo>
                <a:close/>
                <a:moveTo>
                  <a:pt x="214" y="128"/>
                </a:moveTo>
                <a:cubicBezTo>
                  <a:pt x="253" y="128"/>
                  <a:pt x="284" y="159"/>
                  <a:pt x="284" y="198"/>
                </a:cubicBezTo>
                <a:cubicBezTo>
                  <a:pt x="284" y="237"/>
                  <a:pt x="253" y="269"/>
                  <a:pt x="214" y="269"/>
                </a:cubicBezTo>
                <a:cubicBezTo>
                  <a:pt x="175" y="269"/>
                  <a:pt x="143" y="237"/>
                  <a:pt x="143" y="198"/>
                </a:cubicBezTo>
                <a:cubicBezTo>
                  <a:pt x="143" y="159"/>
                  <a:pt x="175" y="128"/>
                  <a:pt x="214" y="128"/>
                </a:cubicBezTo>
                <a:close/>
                <a:moveTo>
                  <a:pt x="1159" y="397"/>
                </a:moveTo>
                <a:cubicBezTo>
                  <a:pt x="1246" y="397"/>
                  <a:pt x="1320" y="341"/>
                  <a:pt x="1347" y="262"/>
                </a:cubicBezTo>
                <a:cubicBezTo>
                  <a:pt x="1443" y="262"/>
                  <a:pt x="1443" y="262"/>
                  <a:pt x="1443" y="262"/>
                </a:cubicBezTo>
                <a:cubicBezTo>
                  <a:pt x="1461" y="317"/>
                  <a:pt x="1503" y="360"/>
                  <a:pt x="1555" y="382"/>
                </a:cubicBezTo>
                <a:cubicBezTo>
                  <a:pt x="1555" y="817"/>
                  <a:pt x="1555" y="817"/>
                  <a:pt x="1555" y="817"/>
                </a:cubicBezTo>
                <a:cubicBezTo>
                  <a:pt x="1309" y="1063"/>
                  <a:pt x="1309" y="1063"/>
                  <a:pt x="1309" y="1063"/>
                </a:cubicBezTo>
                <a:cubicBezTo>
                  <a:pt x="767" y="1063"/>
                  <a:pt x="767" y="1063"/>
                  <a:pt x="767" y="1063"/>
                </a:cubicBezTo>
                <a:cubicBezTo>
                  <a:pt x="767" y="953"/>
                  <a:pt x="767" y="953"/>
                  <a:pt x="767" y="953"/>
                </a:cubicBezTo>
                <a:cubicBezTo>
                  <a:pt x="846" y="927"/>
                  <a:pt x="903" y="852"/>
                  <a:pt x="903" y="764"/>
                </a:cubicBezTo>
                <a:cubicBezTo>
                  <a:pt x="903" y="655"/>
                  <a:pt x="814" y="566"/>
                  <a:pt x="704" y="566"/>
                </a:cubicBezTo>
                <a:cubicBezTo>
                  <a:pt x="595" y="566"/>
                  <a:pt x="506" y="655"/>
                  <a:pt x="506" y="764"/>
                </a:cubicBezTo>
                <a:cubicBezTo>
                  <a:pt x="506" y="851"/>
                  <a:pt x="561" y="925"/>
                  <a:pt x="639" y="952"/>
                </a:cubicBezTo>
                <a:cubicBezTo>
                  <a:pt x="639" y="1297"/>
                  <a:pt x="639" y="1297"/>
                  <a:pt x="639" y="1297"/>
                </a:cubicBezTo>
                <a:cubicBezTo>
                  <a:pt x="561" y="1324"/>
                  <a:pt x="506" y="1398"/>
                  <a:pt x="506" y="1484"/>
                </a:cubicBezTo>
                <a:cubicBezTo>
                  <a:pt x="506" y="1594"/>
                  <a:pt x="595" y="1683"/>
                  <a:pt x="704" y="1683"/>
                </a:cubicBezTo>
                <a:cubicBezTo>
                  <a:pt x="814" y="1683"/>
                  <a:pt x="903" y="1594"/>
                  <a:pt x="903" y="1484"/>
                </a:cubicBezTo>
                <a:cubicBezTo>
                  <a:pt x="903" y="1397"/>
                  <a:pt x="846" y="1322"/>
                  <a:pt x="767" y="1296"/>
                </a:cubicBezTo>
                <a:cubicBezTo>
                  <a:pt x="767" y="1191"/>
                  <a:pt x="767" y="1191"/>
                  <a:pt x="767" y="1191"/>
                </a:cubicBezTo>
                <a:cubicBezTo>
                  <a:pt x="1362" y="1191"/>
                  <a:pt x="1362" y="1191"/>
                  <a:pt x="1362" y="1191"/>
                </a:cubicBezTo>
                <a:cubicBezTo>
                  <a:pt x="1683" y="870"/>
                  <a:pt x="1683" y="870"/>
                  <a:pt x="1683" y="870"/>
                </a:cubicBezTo>
                <a:cubicBezTo>
                  <a:pt x="1683" y="390"/>
                  <a:pt x="1683" y="390"/>
                  <a:pt x="1683" y="390"/>
                </a:cubicBezTo>
                <a:cubicBezTo>
                  <a:pt x="1768" y="367"/>
                  <a:pt x="1830" y="290"/>
                  <a:pt x="1830" y="198"/>
                </a:cubicBezTo>
                <a:cubicBezTo>
                  <a:pt x="1830" y="89"/>
                  <a:pt x="1740" y="0"/>
                  <a:pt x="1631" y="0"/>
                </a:cubicBezTo>
                <a:cubicBezTo>
                  <a:pt x="1544" y="0"/>
                  <a:pt x="1469" y="56"/>
                  <a:pt x="1443" y="134"/>
                </a:cubicBezTo>
                <a:cubicBezTo>
                  <a:pt x="1347" y="134"/>
                  <a:pt x="1347" y="134"/>
                  <a:pt x="1347" y="134"/>
                </a:cubicBezTo>
                <a:cubicBezTo>
                  <a:pt x="1320" y="56"/>
                  <a:pt x="1246" y="0"/>
                  <a:pt x="1159" y="0"/>
                </a:cubicBezTo>
                <a:cubicBezTo>
                  <a:pt x="1049" y="0"/>
                  <a:pt x="960" y="89"/>
                  <a:pt x="960" y="198"/>
                </a:cubicBezTo>
                <a:cubicBezTo>
                  <a:pt x="960" y="308"/>
                  <a:pt x="1049" y="397"/>
                  <a:pt x="1159" y="397"/>
                </a:cubicBezTo>
                <a:close/>
                <a:moveTo>
                  <a:pt x="775" y="1484"/>
                </a:moveTo>
                <a:cubicBezTo>
                  <a:pt x="775" y="1523"/>
                  <a:pt x="743" y="1555"/>
                  <a:pt x="704" y="1555"/>
                </a:cubicBezTo>
                <a:cubicBezTo>
                  <a:pt x="665" y="1555"/>
                  <a:pt x="634" y="1523"/>
                  <a:pt x="634" y="1484"/>
                </a:cubicBezTo>
                <a:cubicBezTo>
                  <a:pt x="634" y="1445"/>
                  <a:pt x="665" y="1414"/>
                  <a:pt x="704" y="1414"/>
                </a:cubicBezTo>
                <a:cubicBezTo>
                  <a:pt x="743" y="1414"/>
                  <a:pt x="775" y="1445"/>
                  <a:pt x="775" y="1484"/>
                </a:cubicBezTo>
                <a:close/>
                <a:moveTo>
                  <a:pt x="704" y="835"/>
                </a:moveTo>
                <a:cubicBezTo>
                  <a:pt x="665" y="835"/>
                  <a:pt x="634" y="803"/>
                  <a:pt x="634" y="764"/>
                </a:cubicBezTo>
                <a:cubicBezTo>
                  <a:pt x="634" y="725"/>
                  <a:pt x="665" y="694"/>
                  <a:pt x="704" y="694"/>
                </a:cubicBezTo>
                <a:cubicBezTo>
                  <a:pt x="743" y="694"/>
                  <a:pt x="775" y="725"/>
                  <a:pt x="775" y="764"/>
                </a:cubicBezTo>
                <a:cubicBezTo>
                  <a:pt x="775" y="803"/>
                  <a:pt x="743" y="835"/>
                  <a:pt x="704" y="835"/>
                </a:cubicBezTo>
                <a:close/>
                <a:moveTo>
                  <a:pt x="1631" y="128"/>
                </a:moveTo>
                <a:cubicBezTo>
                  <a:pt x="1670" y="128"/>
                  <a:pt x="1702" y="159"/>
                  <a:pt x="1702" y="198"/>
                </a:cubicBezTo>
                <a:cubicBezTo>
                  <a:pt x="1702" y="237"/>
                  <a:pt x="1670" y="269"/>
                  <a:pt x="1631" y="269"/>
                </a:cubicBezTo>
                <a:cubicBezTo>
                  <a:pt x="1592" y="269"/>
                  <a:pt x="1560" y="237"/>
                  <a:pt x="1560" y="198"/>
                </a:cubicBezTo>
                <a:cubicBezTo>
                  <a:pt x="1560" y="159"/>
                  <a:pt x="1592" y="128"/>
                  <a:pt x="1631" y="128"/>
                </a:cubicBezTo>
                <a:close/>
                <a:moveTo>
                  <a:pt x="1159" y="128"/>
                </a:moveTo>
                <a:cubicBezTo>
                  <a:pt x="1198" y="128"/>
                  <a:pt x="1230" y="159"/>
                  <a:pt x="1230" y="198"/>
                </a:cubicBezTo>
                <a:cubicBezTo>
                  <a:pt x="1230" y="237"/>
                  <a:pt x="1198" y="269"/>
                  <a:pt x="1159" y="269"/>
                </a:cubicBezTo>
                <a:cubicBezTo>
                  <a:pt x="1120" y="269"/>
                  <a:pt x="1088" y="237"/>
                  <a:pt x="1088" y="198"/>
                </a:cubicBezTo>
                <a:cubicBezTo>
                  <a:pt x="1088" y="159"/>
                  <a:pt x="1120" y="128"/>
                  <a:pt x="1159" y="128"/>
                </a:cubicBezTo>
                <a:close/>
                <a:moveTo>
                  <a:pt x="1681" y="1799"/>
                </a:moveTo>
                <a:cubicBezTo>
                  <a:pt x="1681" y="1675"/>
                  <a:pt x="1681" y="1675"/>
                  <a:pt x="1681" y="1675"/>
                </a:cubicBezTo>
                <a:cubicBezTo>
                  <a:pt x="1763" y="1650"/>
                  <a:pt x="1823" y="1574"/>
                  <a:pt x="1823" y="1484"/>
                </a:cubicBezTo>
                <a:cubicBezTo>
                  <a:pt x="1823" y="1375"/>
                  <a:pt x="1734" y="1286"/>
                  <a:pt x="1624" y="1286"/>
                </a:cubicBezTo>
                <a:cubicBezTo>
                  <a:pt x="1514" y="1286"/>
                  <a:pt x="1425" y="1375"/>
                  <a:pt x="1425" y="1484"/>
                </a:cubicBezTo>
                <a:cubicBezTo>
                  <a:pt x="1425" y="1569"/>
                  <a:pt x="1478" y="1641"/>
                  <a:pt x="1553" y="1670"/>
                </a:cubicBezTo>
                <a:cubicBezTo>
                  <a:pt x="1553" y="1814"/>
                  <a:pt x="1553" y="1814"/>
                  <a:pt x="1553" y="1814"/>
                </a:cubicBezTo>
                <a:cubicBezTo>
                  <a:pt x="1507" y="1836"/>
                  <a:pt x="1472" y="1874"/>
                  <a:pt x="1453" y="1922"/>
                </a:cubicBezTo>
                <a:cubicBezTo>
                  <a:pt x="1362" y="1922"/>
                  <a:pt x="1362" y="1922"/>
                  <a:pt x="1362" y="1922"/>
                </a:cubicBezTo>
                <a:cubicBezTo>
                  <a:pt x="1333" y="1847"/>
                  <a:pt x="1261" y="1794"/>
                  <a:pt x="1177" y="1794"/>
                </a:cubicBezTo>
                <a:cubicBezTo>
                  <a:pt x="1067" y="1794"/>
                  <a:pt x="978" y="1883"/>
                  <a:pt x="978" y="1993"/>
                </a:cubicBezTo>
                <a:cubicBezTo>
                  <a:pt x="978" y="2103"/>
                  <a:pt x="1067" y="2192"/>
                  <a:pt x="1177" y="2192"/>
                </a:cubicBezTo>
                <a:cubicBezTo>
                  <a:pt x="1266" y="2192"/>
                  <a:pt x="1343" y="2132"/>
                  <a:pt x="1367" y="2050"/>
                </a:cubicBezTo>
                <a:cubicBezTo>
                  <a:pt x="1448" y="2050"/>
                  <a:pt x="1448" y="2050"/>
                  <a:pt x="1448" y="2050"/>
                </a:cubicBezTo>
                <a:cubicBezTo>
                  <a:pt x="1473" y="2132"/>
                  <a:pt x="1549" y="2192"/>
                  <a:pt x="1639" y="2192"/>
                </a:cubicBezTo>
                <a:cubicBezTo>
                  <a:pt x="1748" y="2192"/>
                  <a:pt x="1838" y="2103"/>
                  <a:pt x="1838" y="1993"/>
                </a:cubicBezTo>
                <a:cubicBezTo>
                  <a:pt x="1838" y="1898"/>
                  <a:pt x="1770" y="1818"/>
                  <a:pt x="1681" y="1799"/>
                </a:cubicBezTo>
                <a:close/>
                <a:moveTo>
                  <a:pt x="1177" y="2064"/>
                </a:moveTo>
                <a:cubicBezTo>
                  <a:pt x="1138" y="2064"/>
                  <a:pt x="1106" y="2032"/>
                  <a:pt x="1106" y="1993"/>
                </a:cubicBezTo>
                <a:cubicBezTo>
                  <a:pt x="1106" y="1954"/>
                  <a:pt x="1138" y="1922"/>
                  <a:pt x="1177" y="1922"/>
                </a:cubicBezTo>
                <a:cubicBezTo>
                  <a:pt x="1216" y="1922"/>
                  <a:pt x="1247" y="1954"/>
                  <a:pt x="1247" y="1993"/>
                </a:cubicBezTo>
                <a:cubicBezTo>
                  <a:pt x="1247" y="2032"/>
                  <a:pt x="1216" y="2064"/>
                  <a:pt x="1177" y="2064"/>
                </a:cubicBezTo>
                <a:close/>
                <a:moveTo>
                  <a:pt x="1624" y="1414"/>
                </a:moveTo>
                <a:cubicBezTo>
                  <a:pt x="1663" y="1414"/>
                  <a:pt x="1695" y="1445"/>
                  <a:pt x="1695" y="1484"/>
                </a:cubicBezTo>
                <a:cubicBezTo>
                  <a:pt x="1695" y="1523"/>
                  <a:pt x="1663" y="1555"/>
                  <a:pt x="1624" y="1555"/>
                </a:cubicBezTo>
                <a:cubicBezTo>
                  <a:pt x="1585" y="1555"/>
                  <a:pt x="1553" y="1523"/>
                  <a:pt x="1553" y="1484"/>
                </a:cubicBezTo>
                <a:cubicBezTo>
                  <a:pt x="1553" y="1445"/>
                  <a:pt x="1585" y="1414"/>
                  <a:pt x="1624" y="1414"/>
                </a:cubicBezTo>
                <a:close/>
                <a:moveTo>
                  <a:pt x="1639" y="2064"/>
                </a:moveTo>
                <a:cubicBezTo>
                  <a:pt x="1600" y="2064"/>
                  <a:pt x="1568" y="2032"/>
                  <a:pt x="1568" y="1993"/>
                </a:cubicBezTo>
                <a:cubicBezTo>
                  <a:pt x="1568" y="1954"/>
                  <a:pt x="1600" y="1922"/>
                  <a:pt x="1639" y="1922"/>
                </a:cubicBezTo>
                <a:cubicBezTo>
                  <a:pt x="1678" y="1922"/>
                  <a:pt x="1710" y="1954"/>
                  <a:pt x="1710" y="1993"/>
                </a:cubicBezTo>
                <a:cubicBezTo>
                  <a:pt x="1710" y="2032"/>
                  <a:pt x="1678" y="2064"/>
                  <a:pt x="1639" y="2064"/>
                </a:cubicBezTo>
                <a:close/>
                <a:moveTo>
                  <a:pt x="1133" y="1678"/>
                </a:moveTo>
                <a:cubicBezTo>
                  <a:pt x="1147" y="1681"/>
                  <a:pt x="1162" y="1683"/>
                  <a:pt x="1177" y="1683"/>
                </a:cubicBezTo>
                <a:cubicBezTo>
                  <a:pt x="1286" y="1683"/>
                  <a:pt x="1375" y="1594"/>
                  <a:pt x="1375" y="1484"/>
                </a:cubicBezTo>
                <a:cubicBezTo>
                  <a:pt x="1375" y="1375"/>
                  <a:pt x="1286" y="1286"/>
                  <a:pt x="1177" y="1286"/>
                </a:cubicBezTo>
                <a:cubicBezTo>
                  <a:pt x="1067" y="1286"/>
                  <a:pt x="978" y="1375"/>
                  <a:pt x="978" y="1484"/>
                </a:cubicBezTo>
                <a:cubicBezTo>
                  <a:pt x="978" y="1531"/>
                  <a:pt x="994" y="1575"/>
                  <a:pt x="1022" y="1609"/>
                </a:cubicBezTo>
                <a:cubicBezTo>
                  <a:pt x="807" y="1823"/>
                  <a:pt x="807" y="1823"/>
                  <a:pt x="807" y="1823"/>
                </a:cubicBezTo>
                <a:cubicBezTo>
                  <a:pt x="777" y="1805"/>
                  <a:pt x="742" y="1794"/>
                  <a:pt x="704" y="1794"/>
                </a:cubicBezTo>
                <a:cubicBezTo>
                  <a:pt x="620" y="1794"/>
                  <a:pt x="548" y="1847"/>
                  <a:pt x="519" y="1922"/>
                </a:cubicBezTo>
                <a:cubicBezTo>
                  <a:pt x="384" y="1922"/>
                  <a:pt x="384" y="1922"/>
                  <a:pt x="384" y="1922"/>
                </a:cubicBezTo>
                <a:cubicBezTo>
                  <a:pt x="366" y="1874"/>
                  <a:pt x="330" y="1836"/>
                  <a:pt x="285" y="1814"/>
                </a:cubicBezTo>
                <a:cubicBezTo>
                  <a:pt x="285" y="950"/>
                  <a:pt x="285" y="950"/>
                  <a:pt x="285" y="950"/>
                </a:cubicBezTo>
                <a:cubicBezTo>
                  <a:pt x="359" y="921"/>
                  <a:pt x="412" y="849"/>
                  <a:pt x="412" y="764"/>
                </a:cubicBezTo>
                <a:cubicBezTo>
                  <a:pt x="412" y="655"/>
                  <a:pt x="323" y="566"/>
                  <a:pt x="214" y="566"/>
                </a:cubicBezTo>
                <a:cubicBezTo>
                  <a:pt x="104" y="566"/>
                  <a:pt x="15" y="655"/>
                  <a:pt x="15" y="764"/>
                </a:cubicBezTo>
                <a:cubicBezTo>
                  <a:pt x="15" y="854"/>
                  <a:pt x="75" y="930"/>
                  <a:pt x="157" y="955"/>
                </a:cubicBezTo>
                <a:cubicBezTo>
                  <a:pt x="157" y="1799"/>
                  <a:pt x="157" y="1799"/>
                  <a:pt x="157" y="1799"/>
                </a:cubicBezTo>
                <a:cubicBezTo>
                  <a:pt x="67" y="1818"/>
                  <a:pt x="0" y="1898"/>
                  <a:pt x="0" y="1993"/>
                </a:cubicBezTo>
                <a:cubicBezTo>
                  <a:pt x="0" y="2103"/>
                  <a:pt x="89" y="2192"/>
                  <a:pt x="199" y="2192"/>
                </a:cubicBezTo>
                <a:cubicBezTo>
                  <a:pt x="289" y="2192"/>
                  <a:pt x="365" y="2132"/>
                  <a:pt x="389" y="2050"/>
                </a:cubicBezTo>
                <a:cubicBezTo>
                  <a:pt x="514" y="2050"/>
                  <a:pt x="514" y="2050"/>
                  <a:pt x="514" y="2050"/>
                </a:cubicBezTo>
                <a:cubicBezTo>
                  <a:pt x="538" y="2132"/>
                  <a:pt x="615" y="2192"/>
                  <a:pt x="704" y="2192"/>
                </a:cubicBezTo>
                <a:cubicBezTo>
                  <a:pt x="814" y="2192"/>
                  <a:pt x="903" y="2103"/>
                  <a:pt x="903" y="1993"/>
                </a:cubicBezTo>
                <a:cubicBezTo>
                  <a:pt x="903" y="1968"/>
                  <a:pt x="898" y="1944"/>
                  <a:pt x="890" y="1922"/>
                </a:cubicBezTo>
                <a:lnTo>
                  <a:pt x="1133" y="1678"/>
                </a:lnTo>
                <a:close/>
                <a:moveTo>
                  <a:pt x="1177" y="1414"/>
                </a:moveTo>
                <a:cubicBezTo>
                  <a:pt x="1216" y="1414"/>
                  <a:pt x="1247" y="1445"/>
                  <a:pt x="1247" y="1484"/>
                </a:cubicBezTo>
                <a:cubicBezTo>
                  <a:pt x="1247" y="1523"/>
                  <a:pt x="1216" y="1555"/>
                  <a:pt x="1177" y="1555"/>
                </a:cubicBezTo>
                <a:cubicBezTo>
                  <a:pt x="1138" y="1555"/>
                  <a:pt x="1106" y="1523"/>
                  <a:pt x="1106" y="1484"/>
                </a:cubicBezTo>
                <a:cubicBezTo>
                  <a:pt x="1106" y="1445"/>
                  <a:pt x="1138" y="1414"/>
                  <a:pt x="1177" y="1414"/>
                </a:cubicBezTo>
                <a:close/>
                <a:moveTo>
                  <a:pt x="199" y="2064"/>
                </a:moveTo>
                <a:cubicBezTo>
                  <a:pt x="160" y="2064"/>
                  <a:pt x="128" y="2032"/>
                  <a:pt x="128" y="1993"/>
                </a:cubicBezTo>
                <a:cubicBezTo>
                  <a:pt x="128" y="1954"/>
                  <a:pt x="160" y="1922"/>
                  <a:pt x="199" y="1922"/>
                </a:cubicBezTo>
                <a:cubicBezTo>
                  <a:pt x="238" y="1922"/>
                  <a:pt x="270" y="1954"/>
                  <a:pt x="270" y="1993"/>
                </a:cubicBezTo>
                <a:cubicBezTo>
                  <a:pt x="270" y="2032"/>
                  <a:pt x="238" y="2064"/>
                  <a:pt x="199" y="2064"/>
                </a:cubicBezTo>
                <a:close/>
                <a:moveTo>
                  <a:pt x="214" y="835"/>
                </a:moveTo>
                <a:cubicBezTo>
                  <a:pt x="175" y="835"/>
                  <a:pt x="143" y="803"/>
                  <a:pt x="143" y="764"/>
                </a:cubicBezTo>
                <a:cubicBezTo>
                  <a:pt x="143" y="725"/>
                  <a:pt x="175" y="694"/>
                  <a:pt x="214" y="694"/>
                </a:cubicBezTo>
                <a:cubicBezTo>
                  <a:pt x="253" y="694"/>
                  <a:pt x="284" y="725"/>
                  <a:pt x="284" y="764"/>
                </a:cubicBezTo>
                <a:cubicBezTo>
                  <a:pt x="284" y="803"/>
                  <a:pt x="253" y="835"/>
                  <a:pt x="214" y="835"/>
                </a:cubicBezTo>
                <a:close/>
                <a:moveTo>
                  <a:pt x="704" y="2064"/>
                </a:moveTo>
                <a:cubicBezTo>
                  <a:pt x="665" y="2064"/>
                  <a:pt x="634" y="2032"/>
                  <a:pt x="634" y="1993"/>
                </a:cubicBezTo>
                <a:cubicBezTo>
                  <a:pt x="634" y="1954"/>
                  <a:pt x="665" y="1922"/>
                  <a:pt x="704" y="1922"/>
                </a:cubicBezTo>
                <a:cubicBezTo>
                  <a:pt x="743" y="1922"/>
                  <a:pt x="775" y="1954"/>
                  <a:pt x="775" y="1993"/>
                </a:cubicBezTo>
                <a:cubicBezTo>
                  <a:pt x="775" y="2032"/>
                  <a:pt x="743" y="2064"/>
                  <a:pt x="704" y="2064"/>
                </a:cubicBezTo>
                <a:close/>
              </a:path>
            </a:pathLst>
          </a:custGeom>
          <a:solidFill>
            <a:schemeClr val="accent1"/>
          </a:solidFill>
          <a:ln>
            <a:noFill/>
          </a:ln>
        </p:spPr>
        <p:txBody>
          <a:bodyPr vert="horz" wrap="square" lIns="82305" tIns="41153" rIns="82305" bIns="41153" numCol="1" anchor="t" anchorCtr="0" compatLnSpc="1">
            <a:prstTxWarp prst="textNoShape">
              <a:avLst/>
            </a:prstTxWarp>
          </a:bodyPr>
          <a:lstStyle/>
          <a:p>
            <a:endParaRPr lang="en-US" sz="1600"/>
          </a:p>
        </p:txBody>
      </p:sp>
    </p:spTree>
    <p:extLst>
      <p:ext uri="{BB962C8B-B14F-4D97-AF65-F5344CB8AC3E}">
        <p14:creationId xmlns:p14="http://schemas.microsoft.com/office/powerpoint/2010/main" val="12213282"/>
      </p:ext>
    </p:extLst>
  </p:cSld>
  <p:clrMapOvr>
    <a:masterClrMapping/>
  </p:clrMapOvr>
  <p:transition>
    <p:fade/>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20"/>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1607373" y="1422833"/>
            <a:ext cx="3840480" cy="2248848"/>
          </a:xfrm>
          <a:prstGeom prst="rect">
            <a:avLst/>
          </a:prstGeom>
          <a:noFill/>
          <a:ln>
            <a:noFill/>
          </a:ln>
        </p:spPr>
      </p:pic>
      <p:pic>
        <p:nvPicPr>
          <p:cNvPr id="24" name="Picture 23" descr="Description: C:\Users\ntotten\AppData\Local\Temp\SNAGHTML4fbb563.PNG"/>
          <p:cNvPicPr>
            <a:picLocks noChangeAspect="1"/>
          </p:cNvPicPr>
          <p:nvPr/>
        </p:nvPicPr>
        <p:blipFill rotWithShape="1">
          <a:blip r:embed="rId4" r:link="rId5">
            <a:extLst>
              <a:ext uri="{28A0092B-C50C-407E-A947-70E740481C1C}">
                <a14:useLocalDpi xmlns:a14="http://schemas.microsoft.com/office/drawing/2010/main"/>
              </a:ext>
            </a:extLst>
          </a:blip>
          <a:srcRect l="1876" r="902"/>
          <a:stretch/>
        </p:blipFill>
        <p:spPr bwMode="auto">
          <a:xfrm>
            <a:off x="1607374" y="3990679"/>
            <a:ext cx="3840480" cy="2172355"/>
          </a:xfrm>
          <a:prstGeom prst="rect">
            <a:avLst/>
          </a:prstGeom>
          <a:noFill/>
          <a:ln>
            <a:noFill/>
          </a:ln>
        </p:spPr>
      </p:pic>
      <p:sp>
        <p:nvSpPr>
          <p:cNvPr id="2" name="Title 1"/>
          <p:cNvSpPr>
            <a:spLocks noGrp="1"/>
          </p:cNvSpPr>
          <p:nvPr>
            <p:ph type="title"/>
          </p:nvPr>
        </p:nvSpPr>
        <p:spPr/>
        <p:txBody>
          <a:bodyPr/>
          <a:lstStyle/>
          <a:p>
            <a:r>
              <a:rPr lang="en-US" dirty="0"/>
              <a:t>Push Communication Architecture</a:t>
            </a:r>
          </a:p>
        </p:txBody>
      </p:sp>
      <p:sp>
        <p:nvSpPr>
          <p:cNvPr id="6" name="Rectangle 5"/>
          <p:cNvSpPr/>
          <p:nvPr>
            <p:custDataLst>
              <p:tags r:id="rId1"/>
            </p:custDataLst>
          </p:nvPr>
        </p:nvSpPr>
        <p:spPr bwMode="auto">
          <a:xfrm>
            <a:off x="6938445" y="3376134"/>
            <a:ext cx="1896024" cy="910092"/>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p>
            <a:pPr algn="ctr" defTabSz="913788" fontAlgn="base">
              <a:spcBef>
                <a:spcPct val="0"/>
              </a:spcBef>
              <a:spcAft>
                <a:spcPct val="0"/>
              </a:spcAft>
            </a:pPr>
            <a:r>
              <a:rPr lang="en-US" sz="2000" dirty="0" smtClean="0">
                <a:ln>
                  <a:solidFill>
                    <a:schemeClr val="bg1">
                      <a:alpha val="0"/>
                    </a:schemeClr>
                  </a:solidFill>
                </a:ln>
                <a:solidFill>
                  <a:schemeClr val="bg1"/>
                </a:solidFill>
              </a:rPr>
              <a:t>Socket Server</a:t>
            </a:r>
            <a:endParaRPr lang="en-US" sz="2000" dirty="0">
              <a:ln>
                <a:solidFill>
                  <a:schemeClr val="bg1">
                    <a:alpha val="0"/>
                  </a:schemeClr>
                </a:solidFill>
              </a:ln>
              <a:solidFill>
                <a:schemeClr val="bg1"/>
              </a:solidFill>
            </a:endParaRPr>
          </a:p>
        </p:txBody>
      </p:sp>
      <p:cxnSp>
        <p:nvCxnSpPr>
          <p:cNvPr id="18" name="Straight Arrow Connector 17"/>
          <p:cNvCxnSpPr>
            <a:stCxn id="21" idx="3"/>
            <a:endCxn id="6" idx="1"/>
          </p:cNvCxnSpPr>
          <p:nvPr/>
        </p:nvCxnSpPr>
        <p:spPr>
          <a:xfrm>
            <a:off x="5447853" y="2547257"/>
            <a:ext cx="1490592" cy="1283923"/>
          </a:xfrm>
          <a:prstGeom prst="straightConnector1">
            <a:avLst/>
          </a:prstGeom>
          <a:ln w="19050">
            <a:solidFill>
              <a:schemeClr val="accent4"/>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stCxn id="24" idx="3"/>
            <a:endCxn id="6" idx="1"/>
          </p:cNvCxnSpPr>
          <p:nvPr/>
        </p:nvCxnSpPr>
        <p:spPr>
          <a:xfrm flipV="1">
            <a:off x="5447854" y="3831180"/>
            <a:ext cx="1490591" cy="1245677"/>
          </a:xfrm>
          <a:prstGeom prst="straightConnector1">
            <a:avLst/>
          </a:prstGeom>
          <a:ln w="19050">
            <a:solidFill>
              <a:schemeClr val="accent4"/>
            </a:solidFill>
            <a:headEnd type="triangle" w="lg" len="lg"/>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1793232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ipe(left)">
                                      <p:cBhvr>
                                        <p:cTn id="7" dur="500"/>
                                        <p:tgtEl>
                                          <p:spTgt spid="1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wipe(right)">
                                      <p:cBhvr>
                                        <p:cTn id="12" dur="500"/>
                                        <p:tgtEl>
                                          <p:spTgt spid="20"/>
                                        </p:tgtEl>
                                      </p:cBhvr>
                                    </p:animEffect>
                                  </p:childTnLst>
                                </p:cTn>
                              </p:par>
                              <p:par>
                                <p:cTn id="13" presetID="10" presetClass="exit" presetSubtype="0" fill="hold" nodeType="withEffect">
                                  <p:stCondLst>
                                    <p:cond delay="0"/>
                                  </p:stCondLst>
                                  <p:childTnLst>
                                    <p:animEffect transition="out" filter="fade">
                                      <p:cBhvr>
                                        <p:cTn id="14" dur="500"/>
                                        <p:tgtEl>
                                          <p:spTgt spid="18"/>
                                        </p:tgtEl>
                                      </p:cBhvr>
                                    </p:animEffect>
                                    <p:set>
                                      <p:cBhvr>
                                        <p:cTn id="15" dur="1" fill="hold">
                                          <p:stCondLst>
                                            <p:cond delay="499"/>
                                          </p:stCondLst>
                                        </p:cTn>
                                        <p:tgtEl>
                                          <p:spTgt spid="1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3495774089"/>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59420" name="think-cell Slide" r:id="rId7" imgW="270" imgH="270" progId="TCLayout.ActiveDocument.1">
                  <p:embed/>
                </p:oleObj>
              </mc:Choice>
              <mc:Fallback>
                <p:oleObj name="think-cell Slide" r:id="rId7" imgW="270" imgH="270" progId="TCLayout.ActiveDocument.1">
                  <p:embed/>
                  <p:pic>
                    <p:nvPicPr>
                      <p:cNvPr id="0" name=""/>
                      <p:cNvPicPr/>
                      <p:nvPr/>
                    </p:nvPicPr>
                    <p:blipFill>
                      <a:blip r:embed="rId8"/>
                      <a:stretch>
                        <a:fillRect/>
                      </a:stretch>
                    </p:blipFill>
                    <p:spPr>
                      <a:xfrm>
                        <a:off x="0" y="0"/>
                        <a:ext cx="158750" cy="158750"/>
                      </a:xfrm>
                      <a:prstGeom prst="rect">
                        <a:avLst/>
                      </a:prstGeom>
                    </p:spPr>
                  </p:pic>
                </p:oleObj>
              </mc:Fallback>
            </mc:AlternateContent>
          </a:graphicData>
        </a:graphic>
      </p:graphicFrame>
      <p:sp>
        <p:nvSpPr>
          <p:cNvPr id="3" name="Title 2"/>
          <p:cNvSpPr>
            <a:spLocks noGrp="1"/>
          </p:cNvSpPr>
          <p:nvPr>
            <p:ph type="title"/>
            <p:custDataLst>
              <p:tags r:id="rId3"/>
            </p:custDataLst>
          </p:nvPr>
        </p:nvSpPr>
        <p:spPr/>
        <p:txBody>
          <a:bodyPr/>
          <a:lstStyle/>
          <a:p>
            <a:r>
              <a:rPr lang="en-US" dirty="0">
                <a:cs typeface="Segoe UI"/>
              </a:rPr>
              <a:t>Pull Communication</a:t>
            </a:r>
          </a:p>
        </p:txBody>
      </p:sp>
      <p:sp>
        <p:nvSpPr>
          <p:cNvPr id="4" name="Content Placeholder 3"/>
          <p:cNvSpPr>
            <a:spLocks noGrp="1"/>
          </p:cNvSpPr>
          <p:nvPr>
            <p:ph type="body" sz="quarter" idx="10"/>
            <p:custDataLst>
              <p:tags r:id="rId4"/>
            </p:custDataLst>
          </p:nvPr>
        </p:nvSpPr>
        <p:spPr/>
        <p:txBody>
          <a:bodyPr/>
          <a:lstStyle/>
          <a:p>
            <a:r>
              <a:rPr lang="en-US" dirty="0"/>
              <a:t>Slight delay in game commands</a:t>
            </a:r>
          </a:p>
          <a:p>
            <a:r>
              <a:rPr lang="en-US" dirty="0"/>
              <a:t>Less compute instances</a:t>
            </a:r>
          </a:p>
          <a:p>
            <a:r>
              <a:rPr lang="en-US" dirty="0"/>
              <a:t>Increased storage costs</a:t>
            </a:r>
          </a:p>
          <a:p>
            <a:r>
              <a:rPr lang="en-US" dirty="0"/>
              <a:t>More cost effective for slow paced games</a:t>
            </a:r>
          </a:p>
        </p:txBody>
      </p:sp>
      <p:sp>
        <p:nvSpPr>
          <p:cNvPr id="5" name="Freeform 78"/>
          <p:cNvSpPr>
            <a:spLocks noEditPoints="1"/>
          </p:cNvSpPr>
          <p:nvPr/>
        </p:nvSpPr>
        <p:spPr bwMode="black">
          <a:xfrm>
            <a:off x="9060183" y="3768435"/>
            <a:ext cx="2607942" cy="2495839"/>
          </a:xfrm>
          <a:custGeom>
            <a:avLst/>
            <a:gdLst>
              <a:gd name="T0" fmla="*/ 1448 w 2291"/>
              <a:gd name="T1" fmla="*/ 923 h 2197"/>
              <a:gd name="T2" fmla="*/ 1464 w 2291"/>
              <a:gd name="T3" fmla="*/ 1048 h 2197"/>
              <a:gd name="T4" fmla="*/ 1622 w 2291"/>
              <a:gd name="T5" fmla="*/ 1225 h 2197"/>
              <a:gd name="T6" fmla="*/ 1522 w 2291"/>
              <a:gd name="T7" fmla="*/ 1149 h 2197"/>
              <a:gd name="T8" fmla="*/ 1622 w 2291"/>
              <a:gd name="T9" fmla="*/ 1225 h 2197"/>
              <a:gd name="T10" fmla="*/ 769 w 2291"/>
              <a:gd name="T11" fmla="*/ 1149 h 2197"/>
              <a:gd name="T12" fmla="*/ 669 w 2291"/>
              <a:gd name="T13" fmla="*/ 1225 h 2197"/>
              <a:gd name="T14" fmla="*/ 828 w 2291"/>
              <a:gd name="T15" fmla="*/ 1048 h 2197"/>
              <a:gd name="T16" fmla="*/ 844 w 2291"/>
              <a:gd name="T17" fmla="*/ 923 h 2197"/>
              <a:gd name="T18" fmla="*/ 828 w 2291"/>
              <a:gd name="T19" fmla="*/ 1048 h 2197"/>
              <a:gd name="T20" fmla="*/ 1390 w 2291"/>
              <a:gd name="T21" fmla="*/ 540 h 2197"/>
              <a:gd name="T22" fmla="*/ 1493 w 2291"/>
              <a:gd name="T23" fmla="*/ 103 h 2197"/>
              <a:gd name="T24" fmla="*/ 902 w 2291"/>
              <a:gd name="T25" fmla="*/ 0 h 2197"/>
              <a:gd name="T26" fmla="*/ 799 w 2291"/>
              <a:gd name="T27" fmla="*/ 437 h 2197"/>
              <a:gd name="T28" fmla="*/ 859 w 2291"/>
              <a:gd name="T29" fmla="*/ 103 h 2197"/>
              <a:gd name="T30" fmla="*/ 1390 w 2291"/>
              <a:gd name="T31" fmla="*/ 60 h 2197"/>
              <a:gd name="T32" fmla="*/ 1433 w 2291"/>
              <a:gd name="T33" fmla="*/ 437 h 2197"/>
              <a:gd name="T34" fmla="*/ 902 w 2291"/>
              <a:gd name="T35" fmla="*/ 480 h 2197"/>
              <a:gd name="T36" fmla="*/ 859 w 2291"/>
              <a:gd name="T37" fmla="*/ 103 h 2197"/>
              <a:gd name="T38" fmla="*/ 1614 w 2291"/>
              <a:gd name="T39" fmla="*/ 824 h 2197"/>
              <a:gd name="T40" fmla="*/ 1640 w 2291"/>
              <a:gd name="T41" fmla="*/ 786 h 2197"/>
              <a:gd name="T42" fmla="*/ 1499 w 2291"/>
              <a:gd name="T43" fmla="*/ 596 h 2197"/>
              <a:gd name="T44" fmla="*/ 835 w 2291"/>
              <a:gd name="T45" fmla="*/ 576 h 2197"/>
              <a:gd name="T46" fmla="*/ 669 w 2291"/>
              <a:gd name="T47" fmla="*/ 741 h 2197"/>
              <a:gd name="T48" fmla="*/ 652 w 2291"/>
              <a:gd name="T49" fmla="*/ 798 h 2197"/>
              <a:gd name="T50" fmla="*/ 1450 w 2291"/>
              <a:gd name="T51" fmla="*/ 1476 h 2197"/>
              <a:gd name="T52" fmla="*/ 1554 w 2291"/>
              <a:gd name="T53" fmla="*/ 1913 h 2197"/>
              <a:gd name="T54" fmla="*/ 2144 w 2291"/>
              <a:gd name="T55" fmla="*/ 1810 h 2197"/>
              <a:gd name="T56" fmla="*/ 2041 w 2291"/>
              <a:gd name="T57" fmla="*/ 1373 h 2197"/>
              <a:gd name="T58" fmla="*/ 1450 w 2291"/>
              <a:gd name="T59" fmla="*/ 1476 h 2197"/>
              <a:gd name="T60" fmla="*/ 2084 w 2291"/>
              <a:gd name="T61" fmla="*/ 1810 h 2197"/>
              <a:gd name="T62" fmla="*/ 1554 w 2291"/>
              <a:gd name="T63" fmla="*/ 1853 h 2197"/>
              <a:gd name="T64" fmla="*/ 1511 w 2291"/>
              <a:gd name="T65" fmla="*/ 1476 h 2197"/>
              <a:gd name="T66" fmla="*/ 2041 w 2291"/>
              <a:gd name="T67" fmla="*/ 1433 h 2197"/>
              <a:gd name="T68" fmla="*/ 2275 w 2291"/>
              <a:gd name="T69" fmla="*/ 2114 h 2197"/>
              <a:gd name="T70" fmla="*/ 2108 w 2291"/>
              <a:gd name="T71" fmla="*/ 1949 h 2197"/>
              <a:gd name="T72" fmla="*/ 1444 w 2291"/>
              <a:gd name="T73" fmla="*/ 1969 h 2197"/>
              <a:gd name="T74" fmla="*/ 1304 w 2291"/>
              <a:gd name="T75" fmla="*/ 2159 h 2197"/>
              <a:gd name="T76" fmla="*/ 1329 w 2291"/>
              <a:gd name="T77" fmla="*/ 2197 h 2197"/>
              <a:gd name="T78" fmla="*/ 2291 w 2291"/>
              <a:gd name="T79" fmla="*/ 2171 h 2197"/>
              <a:gd name="T80" fmla="*/ 2275 w 2291"/>
              <a:gd name="T81" fmla="*/ 2114 h 2197"/>
              <a:gd name="T82" fmla="*/ 738 w 2291"/>
              <a:gd name="T83" fmla="*/ 1913 h 2197"/>
              <a:gd name="T84" fmla="*/ 841 w 2291"/>
              <a:gd name="T85" fmla="*/ 1476 h 2197"/>
              <a:gd name="T86" fmla="*/ 250 w 2291"/>
              <a:gd name="T87" fmla="*/ 1373 h 2197"/>
              <a:gd name="T88" fmla="*/ 147 w 2291"/>
              <a:gd name="T89" fmla="*/ 1810 h 2197"/>
              <a:gd name="T90" fmla="*/ 207 w 2291"/>
              <a:gd name="T91" fmla="*/ 1476 h 2197"/>
              <a:gd name="T92" fmla="*/ 738 w 2291"/>
              <a:gd name="T93" fmla="*/ 1433 h 2197"/>
              <a:gd name="T94" fmla="*/ 781 w 2291"/>
              <a:gd name="T95" fmla="*/ 1810 h 2197"/>
              <a:gd name="T96" fmla="*/ 250 w 2291"/>
              <a:gd name="T97" fmla="*/ 1853 h 2197"/>
              <a:gd name="T98" fmla="*/ 207 w 2291"/>
              <a:gd name="T99" fmla="*/ 1476 h 2197"/>
              <a:gd name="T100" fmla="*/ 805 w 2291"/>
              <a:gd name="T101" fmla="*/ 1949 h 2197"/>
              <a:gd name="T102" fmla="*/ 141 w 2291"/>
              <a:gd name="T103" fmla="*/ 1969 h 2197"/>
              <a:gd name="T104" fmla="*/ 0 w 2291"/>
              <a:gd name="T105" fmla="*/ 2159 h 2197"/>
              <a:gd name="T106" fmla="*/ 26 w 2291"/>
              <a:gd name="T107" fmla="*/ 2197 h 2197"/>
              <a:gd name="T108" fmla="*/ 988 w 2291"/>
              <a:gd name="T109" fmla="*/ 2171 h 2197"/>
              <a:gd name="T110" fmla="*/ 971 w 2291"/>
              <a:gd name="T111" fmla="*/ 2114 h 2197"/>
              <a:gd name="T112" fmla="*/ 971 w 2291"/>
              <a:gd name="T113" fmla="*/ 1659 h 2197"/>
              <a:gd name="T114" fmla="*/ 1088 w 2291"/>
              <a:gd name="T115" fmla="*/ 1610 h 2197"/>
              <a:gd name="T116" fmla="*/ 971 w 2291"/>
              <a:gd name="T117" fmla="*/ 1659 h 2197"/>
              <a:gd name="T118" fmla="*/ 1204 w 2291"/>
              <a:gd name="T119" fmla="*/ 1610 h 2197"/>
              <a:gd name="T120" fmla="*/ 1320 w 2291"/>
              <a:gd name="T121" fmla="*/ 1659 h 2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291" h="2197">
                <a:moveTo>
                  <a:pt x="1506" y="1023"/>
                </a:moveTo>
                <a:cubicBezTo>
                  <a:pt x="1448" y="923"/>
                  <a:pt x="1448" y="923"/>
                  <a:pt x="1448" y="923"/>
                </a:cubicBezTo>
                <a:cubicBezTo>
                  <a:pt x="1406" y="947"/>
                  <a:pt x="1406" y="947"/>
                  <a:pt x="1406" y="947"/>
                </a:cubicBezTo>
                <a:cubicBezTo>
                  <a:pt x="1464" y="1048"/>
                  <a:pt x="1464" y="1048"/>
                  <a:pt x="1464" y="1048"/>
                </a:cubicBezTo>
                <a:lnTo>
                  <a:pt x="1506" y="1023"/>
                </a:lnTo>
                <a:close/>
                <a:moveTo>
                  <a:pt x="1622" y="1225"/>
                </a:moveTo>
                <a:cubicBezTo>
                  <a:pt x="1564" y="1124"/>
                  <a:pt x="1564" y="1124"/>
                  <a:pt x="1564" y="1124"/>
                </a:cubicBezTo>
                <a:cubicBezTo>
                  <a:pt x="1522" y="1149"/>
                  <a:pt x="1522" y="1149"/>
                  <a:pt x="1522" y="1149"/>
                </a:cubicBezTo>
                <a:cubicBezTo>
                  <a:pt x="1580" y="1249"/>
                  <a:pt x="1580" y="1249"/>
                  <a:pt x="1580" y="1249"/>
                </a:cubicBezTo>
                <a:lnTo>
                  <a:pt x="1622" y="1225"/>
                </a:lnTo>
                <a:close/>
                <a:moveTo>
                  <a:pt x="711" y="1249"/>
                </a:moveTo>
                <a:cubicBezTo>
                  <a:pt x="769" y="1149"/>
                  <a:pt x="769" y="1149"/>
                  <a:pt x="769" y="1149"/>
                </a:cubicBezTo>
                <a:cubicBezTo>
                  <a:pt x="727" y="1124"/>
                  <a:pt x="727" y="1124"/>
                  <a:pt x="727" y="1124"/>
                </a:cubicBezTo>
                <a:cubicBezTo>
                  <a:pt x="669" y="1225"/>
                  <a:pt x="669" y="1225"/>
                  <a:pt x="669" y="1225"/>
                </a:cubicBezTo>
                <a:lnTo>
                  <a:pt x="711" y="1249"/>
                </a:lnTo>
                <a:close/>
                <a:moveTo>
                  <a:pt x="828" y="1048"/>
                </a:moveTo>
                <a:cubicBezTo>
                  <a:pt x="886" y="947"/>
                  <a:pt x="886" y="947"/>
                  <a:pt x="886" y="947"/>
                </a:cubicBezTo>
                <a:cubicBezTo>
                  <a:pt x="844" y="923"/>
                  <a:pt x="844" y="923"/>
                  <a:pt x="844" y="923"/>
                </a:cubicBezTo>
                <a:cubicBezTo>
                  <a:pt x="786" y="1023"/>
                  <a:pt x="786" y="1023"/>
                  <a:pt x="786" y="1023"/>
                </a:cubicBezTo>
                <a:lnTo>
                  <a:pt x="828" y="1048"/>
                </a:lnTo>
                <a:close/>
                <a:moveTo>
                  <a:pt x="902" y="540"/>
                </a:moveTo>
                <a:cubicBezTo>
                  <a:pt x="1390" y="540"/>
                  <a:pt x="1390" y="540"/>
                  <a:pt x="1390" y="540"/>
                </a:cubicBezTo>
                <a:cubicBezTo>
                  <a:pt x="1447" y="540"/>
                  <a:pt x="1493" y="494"/>
                  <a:pt x="1493" y="437"/>
                </a:cubicBezTo>
                <a:cubicBezTo>
                  <a:pt x="1493" y="103"/>
                  <a:pt x="1493" y="103"/>
                  <a:pt x="1493" y="103"/>
                </a:cubicBezTo>
                <a:cubicBezTo>
                  <a:pt x="1493" y="46"/>
                  <a:pt x="1447" y="0"/>
                  <a:pt x="1390" y="0"/>
                </a:cubicBezTo>
                <a:cubicBezTo>
                  <a:pt x="902" y="0"/>
                  <a:pt x="902" y="0"/>
                  <a:pt x="902" y="0"/>
                </a:cubicBezTo>
                <a:cubicBezTo>
                  <a:pt x="845" y="0"/>
                  <a:pt x="799" y="46"/>
                  <a:pt x="799" y="103"/>
                </a:cubicBezTo>
                <a:cubicBezTo>
                  <a:pt x="799" y="437"/>
                  <a:pt x="799" y="437"/>
                  <a:pt x="799" y="437"/>
                </a:cubicBezTo>
                <a:cubicBezTo>
                  <a:pt x="799" y="494"/>
                  <a:pt x="845" y="540"/>
                  <a:pt x="902" y="540"/>
                </a:cubicBezTo>
                <a:close/>
                <a:moveTo>
                  <a:pt x="859" y="103"/>
                </a:moveTo>
                <a:cubicBezTo>
                  <a:pt x="859" y="79"/>
                  <a:pt x="878" y="60"/>
                  <a:pt x="902" y="60"/>
                </a:cubicBezTo>
                <a:cubicBezTo>
                  <a:pt x="1390" y="60"/>
                  <a:pt x="1390" y="60"/>
                  <a:pt x="1390" y="60"/>
                </a:cubicBezTo>
                <a:cubicBezTo>
                  <a:pt x="1413" y="60"/>
                  <a:pt x="1433" y="79"/>
                  <a:pt x="1433" y="103"/>
                </a:cubicBezTo>
                <a:cubicBezTo>
                  <a:pt x="1433" y="437"/>
                  <a:pt x="1433" y="437"/>
                  <a:pt x="1433" y="437"/>
                </a:cubicBezTo>
                <a:cubicBezTo>
                  <a:pt x="1433" y="461"/>
                  <a:pt x="1413" y="480"/>
                  <a:pt x="1390" y="480"/>
                </a:cubicBezTo>
                <a:cubicBezTo>
                  <a:pt x="902" y="480"/>
                  <a:pt x="902" y="480"/>
                  <a:pt x="902" y="480"/>
                </a:cubicBezTo>
                <a:cubicBezTo>
                  <a:pt x="878" y="480"/>
                  <a:pt x="859" y="461"/>
                  <a:pt x="859" y="437"/>
                </a:cubicBezTo>
                <a:lnTo>
                  <a:pt x="859" y="103"/>
                </a:lnTo>
                <a:close/>
                <a:moveTo>
                  <a:pt x="678" y="824"/>
                </a:moveTo>
                <a:cubicBezTo>
                  <a:pt x="1614" y="824"/>
                  <a:pt x="1614" y="824"/>
                  <a:pt x="1614" y="824"/>
                </a:cubicBezTo>
                <a:cubicBezTo>
                  <a:pt x="1628" y="824"/>
                  <a:pt x="1640" y="812"/>
                  <a:pt x="1640" y="798"/>
                </a:cubicBezTo>
                <a:cubicBezTo>
                  <a:pt x="1640" y="786"/>
                  <a:pt x="1640" y="786"/>
                  <a:pt x="1640" y="786"/>
                </a:cubicBezTo>
                <a:cubicBezTo>
                  <a:pt x="1640" y="772"/>
                  <a:pt x="1632" y="752"/>
                  <a:pt x="1623" y="741"/>
                </a:cubicBezTo>
                <a:cubicBezTo>
                  <a:pt x="1499" y="596"/>
                  <a:pt x="1499" y="596"/>
                  <a:pt x="1499" y="596"/>
                </a:cubicBezTo>
                <a:cubicBezTo>
                  <a:pt x="1490" y="585"/>
                  <a:pt x="1471" y="576"/>
                  <a:pt x="1457" y="576"/>
                </a:cubicBezTo>
                <a:cubicBezTo>
                  <a:pt x="835" y="576"/>
                  <a:pt x="835" y="576"/>
                  <a:pt x="835" y="576"/>
                </a:cubicBezTo>
                <a:cubicBezTo>
                  <a:pt x="821" y="576"/>
                  <a:pt x="802" y="585"/>
                  <a:pt x="792" y="596"/>
                </a:cubicBezTo>
                <a:cubicBezTo>
                  <a:pt x="669" y="741"/>
                  <a:pt x="669" y="741"/>
                  <a:pt x="669" y="741"/>
                </a:cubicBezTo>
                <a:cubicBezTo>
                  <a:pt x="659" y="752"/>
                  <a:pt x="652" y="772"/>
                  <a:pt x="652" y="786"/>
                </a:cubicBezTo>
                <a:cubicBezTo>
                  <a:pt x="652" y="798"/>
                  <a:pt x="652" y="798"/>
                  <a:pt x="652" y="798"/>
                </a:cubicBezTo>
                <a:cubicBezTo>
                  <a:pt x="652" y="812"/>
                  <a:pt x="664" y="824"/>
                  <a:pt x="678" y="824"/>
                </a:cubicBezTo>
                <a:close/>
                <a:moveTo>
                  <a:pt x="1450" y="1476"/>
                </a:moveTo>
                <a:cubicBezTo>
                  <a:pt x="1450" y="1810"/>
                  <a:pt x="1450" y="1810"/>
                  <a:pt x="1450" y="1810"/>
                </a:cubicBezTo>
                <a:cubicBezTo>
                  <a:pt x="1450" y="1867"/>
                  <a:pt x="1497" y="1913"/>
                  <a:pt x="1554" y="1913"/>
                </a:cubicBezTo>
                <a:cubicBezTo>
                  <a:pt x="2041" y="1913"/>
                  <a:pt x="2041" y="1913"/>
                  <a:pt x="2041" y="1913"/>
                </a:cubicBezTo>
                <a:cubicBezTo>
                  <a:pt x="2098" y="1913"/>
                  <a:pt x="2144" y="1867"/>
                  <a:pt x="2144" y="1810"/>
                </a:cubicBezTo>
                <a:cubicBezTo>
                  <a:pt x="2144" y="1476"/>
                  <a:pt x="2144" y="1476"/>
                  <a:pt x="2144" y="1476"/>
                </a:cubicBezTo>
                <a:cubicBezTo>
                  <a:pt x="2144" y="1419"/>
                  <a:pt x="2098" y="1373"/>
                  <a:pt x="2041" y="1373"/>
                </a:cubicBezTo>
                <a:cubicBezTo>
                  <a:pt x="1554" y="1373"/>
                  <a:pt x="1554" y="1373"/>
                  <a:pt x="1554" y="1373"/>
                </a:cubicBezTo>
                <a:cubicBezTo>
                  <a:pt x="1497" y="1373"/>
                  <a:pt x="1450" y="1419"/>
                  <a:pt x="1450" y="1476"/>
                </a:cubicBezTo>
                <a:close/>
                <a:moveTo>
                  <a:pt x="2084" y="1476"/>
                </a:moveTo>
                <a:cubicBezTo>
                  <a:pt x="2084" y="1810"/>
                  <a:pt x="2084" y="1810"/>
                  <a:pt x="2084" y="1810"/>
                </a:cubicBezTo>
                <a:cubicBezTo>
                  <a:pt x="2084" y="1834"/>
                  <a:pt x="2065" y="1853"/>
                  <a:pt x="2041" y="1853"/>
                </a:cubicBezTo>
                <a:cubicBezTo>
                  <a:pt x="1554" y="1853"/>
                  <a:pt x="1554" y="1853"/>
                  <a:pt x="1554" y="1853"/>
                </a:cubicBezTo>
                <a:cubicBezTo>
                  <a:pt x="1530" y="1853"/>
                  <a:pt x="1511" y="1834"/>
                  <a:pt x="1511" y="1810"/>
                </a:cubicBezTo>
                <a:cubicBezTo>
                  <a:pt x="1511" y="1476"/>
                  <a:pt x="1511" y="1476"/>
                  <a:pt x="1511" y="1476"/>
                </a:cubicBezTo>
                <a:cubicBezTo>
                  <a:pt x="1511" y="1452"/>
                  <a:pt x="1530" y="1433"/>
                  <a:pt x="1554" y="1433"/>
                </a:cubicBezTo>
                <a:cubicBezTo>
                  <a:pt x="2041" y="1433"/>
                  <a:pt x="2041" y="1433"/>
                  <a:pt x="2041" y="1433"/>
                </a:cubicBezTo>
                <a:cubicBezTo>
                  <a:pt x="2065" y="1433"/>
                  <a:pt x="2084" y="1452"/>
                  <a:pt x="2084" y="1476"/>
                </a:cubicBezTo>
                <a:close/>
                <a:moveTo>
                  <a:pt x="2275" y="2114"/>
                </a:moveTo>
                <a:cubicBezTo>
                  <a:pt x="2151" y="1969"/>
                  <a:pt x="2151" y="1969"/>
                  <a:pt x="2151" y="1969"/>
                </a:cubicBezTo>
                <a:cubicBezTo>
                  <a:pt x="2142" y="1958"/>
                  <a:pt x="2123" y="1949"/>
                  <a:pt x="2108" y="1949"/>
                </a:cubicBezTo>
                <a:cubicBezTo>
                  <a:pt x="1486" y="1949"/>
                  <a:pt x="1486" y="1949"/>
                  <a:pt x="1486" y="1949"/>
                </a:cubicBezTo>
                <a:cubicBezTo>
                  <a:pt x="1472" y="1949"/>
                  <a:pt x="1453" y="1958"/>
                  <a:pt x="1444" y="1969"/>
                </a:cubicBezTo>
                <a:cubicBezTo>
                  <a:pt x="1320" y="2114"/>
                  <a:pt x="1320" y="2114"/>
                  <a:pt x="1320" y="2114"/>
                </a:cubicBezTo>
                <a:cubicBezTo>
                  <a:pt x="1311" y="2125"/>
                  <a:pt x="1304" y="2145"/>
                  <a:pt x="1304" y="2159"/>
                </a:cubicBezTo>
                <a:cubicBezTo>
                  <a:pt x="1304" y="2171"/>
                  <a:pt x="1304" y="2171"/>
                  <a:pt x="1304" y="2171"/>
                </a:cubicBezTo>
                <a:cubicBezTo>
                  <a:pt x="1304" y="2185"/>
                  <a:pt x="1315" y="2197"/>
                  <a:pt x="1329" y="2197"/>
                </a:cubicBezTo>
                <a:cubicBezTo>
                  <a:pt x="2265" y="2197"/>
                  <a:pt x="2265" y="2197"/>
                  <a:pt x="2265" y="2197"/>
                </a:cubicBezTo>
                <a:cubicBezTo>
                  <a:pt x="2280" y="2197"/>
                  <a:pt x="2291" y="2185"/>
                  <a:pt x="2291" y="2171"/>
                </a:cubicBezTo>
                <a:cubicBezTo>
                  <a:pt x="2291" y="2159"/>
                  <a:pt x="2291" y="2159"/>
                  <a:pt x="2291" y="2159"/>
                </a:cubicBezTo>
                <a:cubicBezTo>
                  <a:pt x="2291" y="2145"/>
                  <a:pt x="2284" y="2125"/>
                  <a:pt x="2275" y="2114"/>
                </a:cubicBezTo>
                <a:close/>
                <a:moveTo>
                  <a:pt x="250" y="1913"/>
                </a:moveTo>
                <a:cubicBezTo>
                  <a:pt x="738" y="1913"/>
                  <a:pt x="738" y="1913"/>
                  <a:pt x="738" y="1913"/>
                </a:cubicBezTo>
                <a:cubicBezTo>
                  <a:pt x="795" y="1913"/>
                  <a:pt x="841" y="1867"/>
                  <a:pt x="841" y="1810"/>
                </a:cubicBezTo>
                <a:cubicBezTo>
                  <a:pt x="841" y="1476"/>
                  <a:pt x="841" y="1476"/>
                  <a:pt x="841" y="1476"/>
                </a:cubicBezTo>
                <a:cubicBezTo>
                  <a:pt x="841" y="1419"/>
                  <a:pt x="795" y="1373"/>
                  <a:pt x="738" y="1373"/>
                </a:cubicBezTo>
                <a:cubicBezTo>
                  <a:pt x="250" y="1373"/>
                  <a:pt x="250" y="1373"/>
                  <a:pt x="250" y="1373"/>
                </a:cubicBezTo>
                <a:cubicBezTo>
                  <a:pt x="193" y="1373"/>
                  <a:pt x="147" y="1419"/>
                  <a:pt x="147" y="1476"/>
                </a:cubicBezTo>
                <a:cubicBezTo>
                  <a:pt x="147" y="1810"/>
                  <a:pt x="147" y="1810"/>
                  <a:pt x="147" y="1810"/>
                </a:cubicBezTo>
                <a:cubicBezTo>
                  <a:pt x="147" y="1867"/>
                  <a:pt x="193" y="1913"/>
                  <a:pt x="250" y="1913"/>
                </a:cubicBezTo>
                <a:close/>
                <a:moveTo>
                  <a:pt x="207" y="1476"/>
                </a:moveTo>
                <a:cubicBezTo>
                  <a:pt x="207" y="1452"/>
                  <a:pt x="227" y="1433"/>
                  <a:pt x="250" y="1433"/>
                </a:cubicBezTo>
                <a:cubicBezTo>
                  <a:pt x="738" y="1433"/>
                  <a:pt x="738" y="1433"/>
                  <a:pt x="738" y="1433"/>
                </a:cubicBezTo>
                <a:cubicBezTo>
                  <a:pt x="762" y="1433"/>
                  <a:pt x="781" y="1452"/>
                  <a:pt x="781" y="1476"/>
                </a:cubicBezTo>
                <a:cubicBezTo>
                  <a:pt x="781" y="1810"/>
                  <a:pt x="781" y="1810"/>
                  <a:pt x="781" y="1810"/>
                </a:cubicBezTo>
                <a:cubicBezTo>
                  <a:pt x="781" y="1834"/>
                  <a:pt x="762" y="1853"/>
                  <a:pt x="738" y="1853"/>
                </a:cubicBezTo>
                <a:cubicBezTo>
                  <a:pt x="250" y="1853"/>
                  <a:pt x="250" y="1853"/>
                  <a:pt x="250" y="1853"/>
                </a:cubicBezTo>
                <a:cubicBezTo>
                  <a:pt x="227" y="1853"/>
                  <a:pt x="207" y="1834"/>
                  <a:pt x="207" y="1810"/>
                </a:cubicBezTo>
                <a:lnTo>
                  <a:pt x="207" y="1476"/>
                </a:lnTo>
                <a:close/>
                <a:moveTo>
                  <a:pt x="848" y="1969"/>
                </a:moveTo>
                <a:cubicBezTo>
                  <a:pt x="838" y="1958"/>
                  <a:pt x="819" y="1949"/>
                  <a:pt x="805" y="1949"/>
                </a:cubicBezTo>
                <a:cubicBezTo>
                  <a:pt x="183" y="1949"/>
                  <a:pt x="183" y="1949"/>
                  <a:pt x="183" y="1949"/>
                </a:cubicBezTo>
                <a:cubicBezTo>
                  <a:pt x="169" y="1949"/>
                  <a:pt x="150" y="1958"/>
                  <a:pt x="141" y="1969"/>
                </a:cubicBezTo>
                <a:cubicBezTo>
                  <a:pt x="17" y="2114"/>
                  <a:pt x="17" y="2114"/>
                  <a:pt x="17" y="2114"/>
                </a:cubicBezTo>
                <a:cubicBezTo>
                  <a:pt x="8" y="2125"/>
                  <a:pt x="0" y="2145"/>
                  <a:pt x="0" y="2159"/>
                </a:cubicBezTo>
                <a:cubicBezTo>
                  <a:pt x="0" y="2171"/>
                  <a:pt x="0" y="2171"/>
                  <a:pt x="0" y="2171"/>
                </a:cubicBezTo>
                <a:cubicBezTo>
                  <a:pt x="0" y="2185"/>
                  <a:pt x="12" y="2197"/>
                  <a:pt x="26" y="2197"/>
                </a:cubicBezTo>
                <a:cubicBezTo>
                  <a:pt x="962" y="2197"/>
                  <a:pt x="962" y="2197"/>
                  <a:pt x="962" y="2197"/>
                </a:cubicBezTo>
                <a:cubicBezTo>
                  <a:pt x="977" y="2197"/>
                  <a:pt x="988" y="2185"/>
                  <a:pt x="988" y="2171"/>
                </a:cubicBezTo>
                <a:cubicBezTo>
                  <a:pt x="988" y="2159"/>
                  <a:pt x="988" y="2159"/>
                  <a:pt x="988" y="2159"/>
                </a:cubicBezTo>
                <a:cubicBezTo>
                  <a:pt x="988" y="2145"/>
                  <a:pt x="981" y="2125"/>
                  <a:pt x="971" y="2114"/>
                </a:cubicBezTo>
                <a:lnTo>
                  <a:pt x="848" y="1969"/>
                </a:lnTo>
                <a:close/>
                <a:moveTo>
                  <a:pt x="971" y="1659"/>
                </a:moveTo>
                <a:cubicBezTo>
                  <a:pt x="1088" y="1659"/>
                  <a:pt x="1088" y="1659"/>
                  <a:pt x="1088" y="1659"/>
                </a:cubicBezTo>
                <a:cubicBezTo>
                  <a:pt x="1088" y="1610"/>
                  <a:pt x="1088" y="1610"/>
                  <a:pt x="1088" y="1610"/>
                </a:cubicBezTo>
                <a:cubicBezTo>
                  <a:pt x="971" y="1610"/>
                  <a:pt x="971" y="1610"/>
                  <a:pt x="971" y="1610"/>
                </a:cubicBezTo>
                <a:lnTo>
                  <a:pt x="971" y="1659"/>
                </a:lnTo>
                <a:close/>
                <a:moveTo>
                  <a:pt x="1320" y="1610"/>
                </a:moveTo>
                <a:cubicBezTo>
                  <a:pt x="1204" y="1610"/>
                  <a:pt x="1204" y="1610"/>
                  <a:pt x="1204" y="1610"/>
                </a:cubicBezTo>
                <a:cubicBezTo>
                  <a:pt x="1204" y="1659"/>
                  <a:pt x="1204" y="1659"/>
                  <a:pt x="1204" y="1659"/>
                </a:cubicBezTo>
                <a:cubicBezTo>
                  <a:pt x="1320" y="1659"/>
                  <a:pt x="1320" y="1659"/>
                  <a:pt x="1320" y="1659"/>
                </a:cubicBezTo>
                <a:lnTo>
                  <a:pt x="1320" y="1610"/>
                </a:lnTo>
                <a:close/>
              </a:path>
            </a:pathLst>
          </a:custGeom>
          <a:solidFill>
            <a:schemeClr val="accent4"/>
          </a:solidFill>
          <a:ln>
            <a:noFill/>
          </a:ln>
        </p:spPr>
        <p:txBody>
          <a:bodyPr vert="horz" wrap="square" lIns="82305" tIns="41153" rIns="82305" bIns="41153" numCol="1" anchor="t" anchorCtr="0" compatLnSpc="1">
            <a:prstTxWarp prst="textNoShape">
              <a:avLst/>
            </a:prstTxWarp>
          </a:bodyPr>
          <a:lstStyle/>
          <a:p>
            <a:endParaRPr lang="en-US" sz="1600"/>
          </a:p>
        </p:txBody>
      </p:sp>
    </p:spTree>
    <p:extLst>
      <p:ext uri="{BB962C8B-B14F-4D97-AF65-F5344CB8AC3E}">
        <p14:creationId xmlns:p14="http://schemas.microsoft.com/office/powerpoint/2010/main" val="1843699668"/>
      </p:ext>
    </p:extLst>
  </p:cSld>
  <p:clrMapOvr>
    <a:masterClrMapping/>
  </p:clrMapOvr>
  <p:transition>
    <p:fade/>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3138112952"/>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60444" name="think-cell Slide" r:id="rId7" imgW="270" imgH="270" progId="TCLayout.ActiveDocument.1">
                  <p:embed/>
                </p:oleObj>
              </mc:Choice>
              <mc:Fallback>
                <p:oleObj name="think-cell Slide" r:id="rId7" imgW="270" imgH="270" progId="TCLayout.ActiveDocument.1">
                  <p:embed/>
                  <p:pic>
                    <p:nvPicPr>
                      <p:cNvPr id="0" name=""/>
                      <p:cNvPicPr/>
                      <p:nvPr/>
                    </p:nvPicPr>
                    <p:blipFill>
                      <a:blip r:embed="rId8"/>
                      <a:stretch>
                        <a:fillRect/>
                      </a:stretch>
                    </p:blipFill>
                    <p:spPr>
                      <a:xfrm>
                        <a:off x="0" y="0"/>
                        <a:ext cx="158750" cy="158750"/>
                      </a:xfrm>
                      <a:prstGeom prst="rect">
                        <a:avLst/>
                      </a:prstGeom>
                    </p:spPr>
                  </p:pic>
                </p:oleObj>
              </mc:Fallback>
            </mc:AlternateContent>
          </a:graphicData>
        </a:graphic>
      </p:graphicFrame>
      <p:sp>
        <p:nvSpPr>
          <p:cNvPr id="3" name="Title 2"/>
          <p:cNvSpPr>
            <a:spLocks noGrp="1"/>
          </p:cNvSpPr>
          <p:nvPr>
            <p:ph type="title"/>
            <p:custDataLst>
              <p:tags r:id="rId3"/>
            </p:custDataLst>
          </p:nvPr>
        </p:nvSpPr>
        <p:spPr/>
        <p:txBody>
          <a:bodyPr/>
          <a:lstStyle/>
          <a:p>
            <a:r>
              <a:rPr lang="en-US" dirty="0">
                <a:cs typeface="Segoe UI"/>
              </a:rPr>
              <a:t>Pull Technology</a:t>
            </a:r>
          </a:p>
        </p:txBody>
      </p:sp>
      <p:sp>
        <p:nvSpPr>
          <p:cNvPr id="4" name="Content Placeholder 3"/>
          <p:cNvSpPr>
            <a:spLocks noGrp="1"/>
          </p:cNvSpPr>
          <p:nvPr>
            <p:ph type="body" sz="quarter" idx="10"/>
            <p:custDataLst>
              <p:tags r:id="rId4"/>
            </p:custDataLst>
          </p:nvPr>
        </p:nvSpPr>
        <p:spPr/>
        <p:txBody>
          <a:bodyPr/>
          <a:lstStyle/>
          <a:p>
            <a:r>
              <a:rPr lang="en-US" dirty="0"/>
              <a:t>Blob Storage</a:t>
            </a:r>
          </a:p>
          <a:p>
            <a:r>
              <a:rPr lang="en-US" dirty="0"/>
              <a:t>Http Requests</a:t>
            </a:r>
          </a:p>
          <a:p>
            <a:r>
              <a:rPr lang="en-US" dirty="0"/>
              <a:t>Compatible on every browser/device/platform</a:t>
            </a:r>
          </a:p>
        </p:txBody>
      </p:sp>
    </p:spTree>
    <p:extLst>
      <p:ext uri="{BB962C8B-B14F-4D97-AF65-F5344CB8AC3E}">
        <p14:creationId xmlns:p14="http://schemas.microsoft.com/office/powerpoint/2010/main" val="509406053"/>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3621639130"/>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32794" name="think-cell Slide" r:id="rId7" imgW="270" imgH="270" progId="TCLayout.ActiveDocument.1">
                  <p:embed/>
                </p:oleObj>
              </mc:Choice>
              <mc:Fallback>
                <p:oleObj name="think-cell Slide" r:id="rId7" imgW="270" imgH="270" progId="TCLayout.ActiveDocument.1">
                  <p:embed/>
                  <p:pic>
                    <p:nvPicPr>
                      <p:cNvPr id="0" name=""/>
                      <p:cNvPicPr/>
                      <p:nvPr/>
                    </p:nvPicPr>
                    <p:blipFill>
                      <a:blip r:embed="rId8"/>
                      <a:stretch>
                        <a:fillRect/>
                      </a:stretch>
                    </p:blipFill>
                    <p:spPr>
                      <a:xfrm>
                        <a:off x="0" y="0"/>
                        <a:ext cx="158750" cy="158750"/>
                      </a:xfrm>
                      <a:prstGeom prst="rect">
                        <a:avLst/>
                      </a:prstGeom>
                    </p:spPr>
                  </p:pic>
                </p:oleObj>
              </mc:Fallback>
            </mc:AlternateContent>
          </a:graphicData>
        </a:graphic>
      </p:graphicFrame>
      <p:sp>
        <p:nvSpPr>
          <p:cNvPr id="6" name="Title 5"/>
          <p:cNvSpPr>
            <a:spLocks noGrp="1"/>
          </p:cNvSpPr>
          <p:nvPr>
            <p:ph type="title"/>
            <p:custDataLst>
              <p:tags r:id="rId3"/>
            </p:custDataLst>
          </p:nvPr>
        </p:nvSpPr>
        <p:spPr/>
        <p:txBody>
          <a:bodyPr/>
          <a:lstStyle/>
          <a:p>
            <a:r>
              <a:rPr lang="en-US" dirty="0" smtClean="0"/>
              <a:t>Context</a:t>
            </a:r>
            <a:endParaRPr lang="en-US" dirty="0"/>
          </a:p>
        </p:txBody>
      </p:sp>
      <p:sp>
        <p:nvSpPr>
          <p:cNvPr id="7" name="Text Placeholder 6"/>
          <p:cNvSpPr>
            <a:spLocks noGrp="1"/>
          </p:cNvSpPr>
          <p:nvPr>
            <p:ph type="body" sz="quarter" idx="10"/>
            <p:custDataLst>
              <p:tags r:id="rId4"/>
            </p:custDataLst>
          </p:nvPr>
        </p:nvSpPr>
        <p:spPr>
          <a:xfrm>
            <a:off x="519112" y="1447799"/>
            <a:ext cx="11149013" cy="2562240"/>
          </a:xfrm>
        </p:spPr>
        <p:txBody>
          <a:bodyPr/>
          <a:lstStyle/>
          <a:p>
            <a:pPr defTabSz="914325"/>
            <a:r>
              <a:rPr lang="en-US" dirty="0">
                <a:solidFill>
                  <a:schemeClr val="accent2">
                    <a:alpha val="99000"/>
                  </a:schemeClr>
                </a:solidFill>
              </a:rPr>
              <a:t>Building for a Rich Ecosystem</a:t>
            </a:r>
          </a:p>
          <a:p>
            <a:pPr defTabSz="914325"/>
            <a:r>
              <a:rPr lang="en-US" dirty="0">
                <a:solidFill>
                  <a:schemeClr val="accent2">
                    <a:alpha val="99000"/>
                  </a:schemeClr>
                </a:solidFill>
              </a:rPr>
              <a:t>Not locked into a particular device</a:t>
            </a:r>
          </a:p>
          <a:p>
            <a:pPr defTabSz="914325"/>
            <a:r>
              <a:rPr lang="en-US" dirty="0">
                <a:solidFill>
                  <a:schemeClr val="accent2">
                    <a:alpha val="99000"/>
                  </a:schemeClr>
                </a:solidFill>
              </a:rPr>
              <a:t>Best Experience for targeted device</a:t>
            </a:r>
          </a:p>
          <a:p>
            <a:pPr lvl="1" defTabSz="914325"/>
            <a:r>
              <a:rPr lang="en-US" spc="-51" dirty="0"/>
              <a:t>High Resolution for Windows 8</a:t>
            </a:r>
          </a:p>
          <a:p>
            <a:pPr lvl="1" defTabSz="914325"/>
            <a:r>
              <a:rPr lang="en-US" spc="-51" dirty="0"/>
              <a:t>Scaled down for mobile</a:t>
            </a:r>
          </a:p>
        </p:txBody>
      </p:sp>
      <p:grpSp>
        <p:nvGrpSpPr>
          <p:cNvPr id="8" name="Group 7"/>
          <p:cNvGrpSpPr>
            <a:grpSpLocks noChangeAspect="1"/>
          </p:cNvGrpSpPr>
          <p:nvPr/>
        </p:nvGrpSpPr>
        <p:grpSpPr bwMode="black">
          <a:xfrm>
            <a:off x="8636848" y="4442692"/>
            <a:ext cx="2155950" cy="1828232"/>
            <a:chOff x="8843608" y="828600"/>
            <a:chExt cx="657202" cy="557448"/>
          </a:xfrm>
          <a:solidFill>
            <a:schemeClr val="accent2"/>
          </a:solidFill>
        </p:grpSpPr>
        <p:sp>
          <p:nvSpPr>
            <p:cNvPr id="9" name="Rectangle 8"/>
            <p:cNvSpPr/>
            <p:nvPr/>
          </p:nvSpPr>
          <p:spPr bwMode="black">
            <a:xfrm>
              <a:off x="8857595" y="835151"/>
              <a:ext cx="623646" cy="459637"/>
            </a:xfrm>
            <a:prstGeom prst="rect">
              <a:avLst/>
            </a:prstGeom>
            <a:solidFill>
              <a:schemeClr val="bg1"/>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822781" fontAlgn="base">
                <a:spcBef>
                  <a:spcPct val="0"/>
                </a:spcBef>
                <a:spcAft>
                  <a:spcPct val="0"/>
                </a:spcAft>
              </a:pPr>
              <a:endParaRPr lang="en-US" sz="1200" dirty="0">
                <a:gradFill>
                  <a:gsLst>
                    <a:gs pos="0">
                      <a:srgbClr val="FFFFFF"/>
                    </a:gs>
                    <a:gs pos="100000">
                      <a:srgbClr val="FFFFFF"/>
                    </a:gs>
                  </a:gsLst>
                  <a:lin ang="5400000" scaled="0"/>
                </a:gradFill>
              </a:endParaRPr>
            </a:p>
          </p:txBody>
        </p:sp>
        <p:sp>
          <p:nvSpPr>
            <p:cNvPr id="12" name="Freeform 88"/>
            <p:cNvSpPr>
              <a:spLocks noEditPoints="1"/>
            </p:cNvSpPr>
            <p:nvPr/>
          </p:nvSpPr>
          <p:spPr bwMode="black">
            <a:xfrm>
              <a:off x="8843608" y="828600"/>
              <a:ext cx="657202" cy="557448"/>
            </a:xfrm>
            <a:custGeom>
              <a:avLst/>
              <a:gdLst/>
              <a:ahLst/>
              <a:cxnLst>
                <a:cxn ang="0">
                  <a:pos x="494" y="0"/>
                </a:cxn>
                <a:cxn ang="0">
                  <a:pos x="17" y="0"/>
                </a:cxn>
                <a:cxn ang="0">
                  <a:pos x="0" y="16"/>
                </a:cxn>
                <a:cxn ang="0">
                  <a:pos x="0" y="361"/>
                </a:cxn>
                <a:cxn ang="0">
                  <a:pos x="17" y="377"/>
                </a:cxn>
                <a:cxn ang="0">
                  <a:pos x="174" y="377"/>
                </a:cxn>
                <a:cxn ang="0">
                  <a:pos x="174" y="402"/>
                </a:cxn>
                <a:cxn ang="0">
                  <a:pos x="139" y="435"/>
                </a:cxn>
                <a:cxn ang="0">
                  <a:pos x="380" y="435"/>
                </a:cxn>
                <a:cxn ang="0">
                  <a:pos x="346" y="402"/>
                </a:cxn>
                <a:cxn ang="0">
                  <a:pos x="346" y="377"/>
                </a:cxn>
                <a:cxn ang="0">
                  <a:pos x="494" y="377"/>
                </a:cxn>
                <a:cxn ang="0">
                  <a:pos x="510" y="361"/>
                </a:cxn>
                <a:cxn ang="0">
                  <a:pos x="510" y="16"/>
                </a:cxn>
                <a:cxn ang="0">
                  <a:pos x="494" y="0"/>
                </a:cxn>
                <a:cxn ang="0">
                  <a:pos x="481" y="335"/>
                </a:cxn>
                <a:cxn ang="0">
                  <a:pos x="467" y="349"/>
                </a:cxn>
                <a:cxn ang="0">
                  <a:pos x="44" y="349"/>
                </a:cxn>
                <a:cxn ang="0">
                  <a:pos x="30" y="335"/>
                </a:cxn>
                <a:cxn ang="0">
                  <a:pos x="30" y="42"/>
                </a:cxn>
                <a:cxn ang="0">
                  <a:pos x="44" y="28"/>
                </a:cxn>
                <a:cxn ang="0">
                  <a:pos x="467" y="28"/>
                </a:cxn>
                <a:cxn ang="0">
                  <a:pos x="481" y="42"/>
                </a:cxn>
                <a:cxn ang="0">
                  <a:pos x="481" y="335"/>
                </a:cxn>
              </a:cxnLst>
              <a:rect l="0" t="0" r="r" b="b"/>
              <a:pathLst>
                <a:path w="510" h="435">
                  <a:moveTo>
                    <a:pt x="494" y="0"/>
                  </a:moveTo>
                  <a:cubicBezTo>
                    <a:pt x="17" y="0"/>
                    <a:pt x="17" y="0"/>
                    <a:pt x="17" y="0"/>
                  </a:cubicBezTo>
                  <a:cubicBezTo>
                    <a:pt x="8" y="0"/>
                    <a:pt x="0" y="7"/>
                    <a:pt x="0" y="16"/>
                  </a:cubicBezTo>
                  <a:cubicBezTo>
                    <a:pt x="0" y="361"/>
                    <a:pt x="0" y="361"/>
                    <a:pt x="0" y="361"/>
                  </a:cubicBezTo>
                  <a:cubicBezTo>
                    <a:pt x="0" y="370"/>
                    <a:pt x="8" y="377"/>
                    <a:pt x="17" y="377"/>
                  </a:cubicBezTo>
                  <a:cubicBezTo>
                    <a:pt x="174" y="377"/>
                    <a:pt x="174" y="377"/>
                    <a:pt x="174" y="377"/>
                  </a:cubicBezTo>
                  <a:cubicBezTo>
                    <a:pt x="174" y="402"/>
                    <a:pt x="174" y="402"/>
                    <a:pt x="174" y="402"/>
                  </a:cubicBezTo>
                  <a:cubicBezTo>
                    <a:pt x="139" y="435"/>
                    <a:pt x="139" y="435"/>
                    <a:pt x="139" y="435"/>
                  </a:cubicBezTo>
                  <a:cubicBezTo>
                    <a:pt x="380" y="435"/>
                    <a:pt x="380" y="435"/>
                    <a:pt x="380" y="435"/>
                  </a:cubicBezTo>
                  <a:cubicBezTo>
                    <a:pt x="346" y="402"/>
                    <a:pt x="346" y="402"/>
                    <a:pt x="346" y="402"/>
                  </a:cubicBezTo>
                  <a:cubicBezTo>
                    <a:pt x="346" y="377"/>
                    <a:pt x="346" y="377"/>
                    <a:pt x="346" y="377"/>
                  </a:cubicBezTo>
                  <a:cubicBezTo>
                    <a:pt x="494" y="377"/>
                    <a:pt x="494" y="377"/>
                    <a:pt x="494" y="377"/>
                  </a:cubicBezTo>
                  <a:cubicBezTo>
                    <a:pt x="503" y="377"/>
                    <a:pt x="510" y="370"/>
                    <a:pt x="510" y="361"/>
                  </a:cubicBezTo>
                  <a:cubicBezTo>
                    <a:pt x="510" y="16"/>
                    <a:pt x="510" y="16"/>
                    <a:pt x="510" y="16"/>
                  </a:cubicBezTo>
                  <a:cubicBezTo>
                    <a:pt x="510" y="7"/>
                    <a:pt x="503" y="0"/>
                    <a:pt x="494" y="0"/>
                  </a:cubicBezTo>
                  <a:close/>
                  <a:moveTo>
                    <a:pt x="481" y="335"/>
                  </a:moveTo>
                  <a:cubicBezTo>
                    <a:pt x="481" y="343"/>
                    <a:pt x="475" y="349"/>
                    <a:pt x="467" y="349"/>
                  </a:cubicBezTo>
                  <a:cubicBezTo>
                    <a:pt x="44" y="349"/>
                    <a:pt x="44" y="349"/>
                    <a:pt x="44" y="349"/>
                  </a:cubicBezTo>
                  <a:cubicBezTo>
                    <a:pt x="36" y="349"/>
                    <a:pt x="30" y="343"/>
                    <a:pt x="30" y="335"/>
                  </a:cubicBezTo>
                  <a:cubicBezTo>
                    <a:pt x="30" y="42"/>
                    <a:pt x="30" y="42"/>
                    <a:pt x="30" y="42"/>
                  </a:cubicBezTo>
                  <a:cubicBezTo>
                    <a:pt x="30" y="34"/>
                    <a:pt x="36" y="28"/>
                    <a:pt x="44" y="28"/>
                  </a:cubicBezTo>
                  <a:cubicBezTo>
                    <a:pt x="467" y="28"/>
                    <a:pt x="467" y="28"/>
                    <a:pt x="467" y="28"/>
                  </a:cubicBezTo>
                  <a:cubicBezTo>
                    <a:pt x="475" y="28"/>
                    <a:pt x="481" y="34"/>
                    <a:pt x="481" y="42"/>
                  </a:cubicBezTo>
                  <a:lnTo>
                    <a:pt x="481" y="335"/>
                  </a:lnTo>
                  <a:close/>
                </a:path>
              </a:pathLst>
            </a:custGeom>
            <a:grpFill/>
            <a:ln>
              <a:noFill/>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defTabSz="740740"/>
              <a:endParaRPr lang="en-US" spc="-122" dirty="0">
                <a:solidFill>
                  <a:schemeClr val="tx1">
                    <a:lumMod val="50000"/>
                  </a:schemeClr>
                </a:solidFill>
                <a:latin typeface="Segoe Light" pitchFamily="34" charset="0"/>
              </a:endParaRPr>
            </a:p>
          </p:txBody>
        </p:sp>
      </p:grpSp>
      <p:sp>
        <p:nvSpPr>
          <p:cNvPr id="14" name="Freeform 5"/>
          <p:cNvSpPr>
            <a:spLocks noEditPoints="1"/>
          </p:cNvSpPr>
          <p:nvPr/>
        </p:nvSpPr>
        <p:spPr bwMode="auto">
          <a:xfrm>
            <a:off x="11194473" y="5360388"/>
            <a:ext cx="473652" cy="903887"/>
          </a:xfrm>
          <a:custGeom>
            <a:avLst/>
            <a:gdLst>
              <a:gd name="T0" fmla="*/ 54 w 58"/>
              <a:gd name="T1" fmla="*/ 0 h 111"/>
              <a:gd name="T2" fmla="*/ 4 w 58"/>
              <a:gd name="T3" fmla="*/ 0 h 111"/>
              <a:gd name="T4" fmla="*/ 0 w 58"/>
              <a:gd name="T5" fmla="*/ 4 h 111"/>
              <a:gd name="T6" fmla="*/ 0 w 58"/>
              <a:gd name="T7" fmla="*/ 107 h 111"/>
              <a:gd name="T8" fmla="*/ 4 w 58"/>
              <a:gd name="T9" fmla="*/ 111 h 111"/>
              <a:gd name="T10" fmla="*/ 54 w 58"/>
              <a:gd name="T11" fmla="*/ 111 h 111"/>
              <a:gd name="T12" fmla="*/ 58 w 58"/>
              <a:gd name="T13" fmla="*/ 107 h 111"/>
              <a:gd name="T14" fmla="*/ 58 w 58"/>
              <a:gd name="T15" fmla="*/ 4 h 111"/>
              <a:gd name="T16" fmla="*/ 54 w 58"/>
              <a:gd name="T17" fmla="*/ 0 h 111"/>
              <a:gd name="T18" fmla="*/ 16 w 58"/>
              <a:gd name="T19" fmla="*/ 102 h 111"/>
              <a:gd name="T20" fmla="*/ 11 w 58"/>
              <a:gd name="T21" fmla="*/ 102 h 111"/>
              <a:gd name="T22" fmla="*/ 13 w 58"/>
              <a:gd name="T23" fmla="*/ 104 h 111"/>
              <a:gd name="T24" fmla="*/ 12 w 58"/>
              <a:gd name="T25" fmla="*/ 104 h 111"/>
              <a:gd name="T26" fmla="*/ 9 w 58"/>
              <a:gd name="T27" fmla="*/ 101 h 111"/>
              <a:gd name="T28" fmla="*/ 12 w 58"/>
              <a:gd name="T29" fmla="*/ 99 h 111"/>
              <a:gd name="T30" fmla="*/ 13 w 58"/>
              <a:gd name="T31" fmla="*/ 99 h 111"/>
              <a:gd name="T32" fmla="*/ 11 w 58"/>
              <a:gd name="T33" fmla="*/ 101 h 111"/>
              <a:gd name="T34" fmla="*/ 16 w 58"/>
              <a:gd name="T35" fmla="*/ 101 h 111"/>
              <a:gd name="T36" fmla="*/ 16 w 58"/>
              <a:gd name="T37" fmla="*/ 102 h 111"/>
              <a:gd name="T38" fmla="*/ 31 w 58"/>
              <a:gd name="T39" fmla="*/ 104 h 111"/>
              <a:gd name="T40" fmla="*/ 28 w 58"/>
              <a:gd name="T41" fmla="*/ 104 h 111"/>
              <a:gd name="T42" fmla="*/ 26 w 58"/>
              <a:gd name="T43" fmla="*/ 103 h 111"/>
              <a:gd name="T44" fmla="*/ 28 w 58"/>
              <a:gd name="T45" fmla="*/ 98 h 111"/>
              <a:gd name="T46" fmla="*/ 30 w 58"/>
              <a:gd name="T47" fmla="*/ 99 h 111"/>
              <a:gd name="T48" fmla="*/ 33 w 58"/>
              <a:gd name="T49" fmla="*/ 99 h 111"/>
              <a:gd name="T50" fmla="*/ 31 w 58"/>
              <a:gd name="T51" fmla="*/ 104 h 111"/>
              <a:gd name="T52" fmla="*/ 49 w 58"/>
              <a:gd name="T53" fmla="*/ 101 h 111"/>
              <a:gd name="T54" fmla="*/ 47 w 58"/>
              <a:gd name="T55" fmla="*/ 103 h 111"/>
              <a:gd name="T56" fmla="*/ 47 w 58"/>
              <a:gd name="T57" fmla="*/ 103 h 111"/>
              <a:gd name="T58" fmla="*/ 46 w 58"/>
              <a:gd name="T59" fmla="*/ 102 h 111"/>
              <a:gd name="T60" fmla="*/ 45 w 58"/>
              <a:gd name="T61" fmla="*/ 104 h 111"/>
              <a:gd name="T62" fmla="*/ 44 w 58"/>
              <a:gd name="T63" fmla="*/ 104 h 111"/>
              <a:gd name="T64" fmla="*/ 44 w 58"/>
              <a:gd name="T65" fmla="*/ 104 h 111"/>
              <a:gd name="T66" fmla="*/ 44 w 58"/>
              <a:gd name="T67" fmla="*/ 103 h 111"/>
              <a:gd name="T68" fmla="*/ 45 w 58"/>
              <a:gd name="T69" fmla="*/ 102 h 111"/>
              <a:gd name="T70" fmla="*/ 45 w 58"/>
              <a:gd name="T71" fmla="*/ 100 h 111"/>
              <a:gd name="T72" fmla="*/ 47 w 58"/>
              <a:gd name="T73" fmla="*/ 98 h 111"/>
              <a:gd name="T74" fmla="*/ 48 w 58"/>
              <a:gd name="T75" fmla="*/ 98 h 111"/>
              <a:gd name="T76" fmla="*/ 49 w 58"/>
              <a:gd name="T77" fmla="*/ 99 h 111"/>
              <a:gd name="T78" fmla="*/ 49 w 58"/>
              <a:gd name="T79" fmla="*/ 101 h 111"/>
              <a:gd name="T80" fmla="*/ 53 w 58"/>
              <a:gd name="T81" fmla="*/ 88 h 111"/>
              <a:gd name="T82" fmla="*/ 6 w 58"/>
              <a:gd name="T83" fmla="*/ 88 h 111"/>
              <a:gd name="T84" fmla="*/ 6 w 58"/>
              <a:gd name="T85" fmla="*/ 9 h 111"/>
              <a:gd name="T86" fmla="*/ 53 w 58"/>
              <a:gd name="T87" fmla="*/ 9 h 111"/>
              <a:gd name="T88" fmla="*/ 53 w 58"/>
              <a:gd name="T89" fmla="*/ 88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8" h="111">
                <a:moveTo>
                  <a:pt x="54" y="0"/>
                </a:moveTo>
                <a:cubicBezTo>
                  <a:pt x="4" y="0"/>
                  <a:pt x="4" y="0"/>
                  <a:pt x="4" y="0"/>
                </a:cubicBezTo>
                <a:cubicBezTo>
                  <a:pt x="2" y="0"/>
                  <a:pt x="0" y="2"/>
                  <a:pt x="0" y="4"/>
                </a:cubicBezTo>
                <a:cubicBezTo>
                  <a:pt x="0" y="107"/>
                  <a:pt x="0" y="107"/>
                  <a:pt x="0" y="107"/>
                </a:cubicBezTo>
                <a:cubicBezTo>
                  <a:pt x="0" y="109"/>
                  <a:pt x="2" y="111"/>
                  <a:pt x="4" y="111"/>
                </a:cubicBezTo>
                <a:cubicBezTo>
                  <a:pt x="54" y="111"/>
                  <a:pt x="54" y="111"/>
                  <a:pt x="54" y="111"/>
                </a:cubicBezTo>
                <a:cubicBezTo>
                  <a:pt x="56" y="111"/>
                  <a:pt x="58" y="109"/>
                  <a:pt x="58" y="107"/>
                </a:cubicBezTo>
                <a:cubicBezTo>
                  <a:pt x="58" y="4"/>
                  <a:pt x="58" y="4"/>
                  <a:pt x="58" y="4"/>
                </a:cubicBezTo>
                <a:cubicBezTo>
                  <a:pt x="58" y="2"/>
                  <a:pt x="56" y="0"/>
                  <a:pt x="54" y="0"/>
                </a:cubicBezTo>
                <a:close/>
                <a:moveTo>
                  <a:pt x="16" y="102"/>
                </a:moveTo>
                <a:cubicBezTo>
                  <a:pt x="11" y="102"/>
                  <a:pt x="11" y="102"/>
                  <a:pt x="11" y="102"/>
                </a:cubicBezTo>
                <a:cubicBezTo>
                  <a:pt x="13" y="104"/>
                  <a:pt x="13" y="104"/>
                  <a:pt x="13" y="104"/>
                </a:cubicBezTo>
                <a:cubicBezTo>
                  <a:pt x="12" y="104"/>
                  <a:pt x="12" y="104"/>
                  <a:pt x="12" y="104"/>
                </a:cubicBezTo>
                <a:cubicBezTo>
                  <a:pt x="9" y="101"/>
                  <a:pt x="9" y="101"/>
                  <a:pt x="9" y="101"/>
                </a:cubicBezTo>
                <a:cubicBezTo>
                  <a:pt x="12" y="99"/>
                  <a:pt x="12" y="99"/>
                  <a:pt x="12" y="99"/>
                </a:cubicBezTo>
                <a:cubicBezTo>
                  <a:pt x="13" y="99"/>
                  <a:pt x="13" y="99"/>
                  <a:pt x="13" y="99"/>
                </a:cubicBezTo>
                <a:cubicBezTo>
                  <a:pt x="11" y="101"/>
                  <a:pt x="11" y="101"/>
                  <a:pt x="11" y="101"/>
                </a:cubicBezTo>
                <a:cubicBezTo>
                  <a:pt x="16" y="101"/>
                  <a:pt x="16" y="101"/>
                  <a:pt x="16" y="101"/>
                </a:cubicBezTo>
                <a:lnTo>
                  <a:pt x="16" y="102"/>
                </a:lnTo>
                <a:close/>
                <a:moveTo>
                  <a:pt x="31" y="104"/>
                </a:moveTo>
                <a:cubicBezTo>
                  <a:pt x="31" y="104"/>
                  <a:pt x="29" y="104"/>
                  <a:pt x="28" y="104"/>
                </a:cubicBezTo>
                <a:cubicBezTo>
                  <a:pt x="27" y="103"/>
                  <a:pt x="26" y="103"/>
                  <a:pt x="26" y="103"/>
                </a:cubicBezTo>
                <a:cubicBezTo>
                  <a:pt x="28" y="98"/>
                  <a:pt x="28" y="98"/>
                  <a:pt x="28" y="98"/>
                </a:cubicBezTo>
                <a:cubicBezTo>
                  <a:pt x="28" y="98"/>
                  <a:pt x="29" y="98"/>
                  <a:pt x="30" y="99"/>
                </a:cubicBezTo>
                <a:cubicBezTo>
                  <a:pt x="31" y="100"/>
                  <a:pt x="33" y="99"/>
                  <a:pt x="33" y="99"/>
                </a:cubicBezTo>
                <a:lnTo>
                  <a:pt x="31" y="104"/>
                </a:lnTo>
                <a:close/>
                <a:moveTo>
                  <a:pt x="49" y="101"/>
                </a:moveTo>
                <a:cubicBezTo>
                  <a:pt x="49" y="102"/>
                  <a:pt x="48" y="103"/>
                  <a:pt x="47" y="103"/>
                </a:cubicBezTo>
                <a:cubicBezTo>
                  <a:pt x="47" y="103"/>
                  <a:pt x="47" y="103"/>
                  <a:pt x="47" y="103"/>
                </a:cubicBezTo>
                <a:cubicBezTo>
                  <a:pt x="47" y="103"/>
                  <a:pt x="46" y="103"/>
                  <a:pt x="46" y="102"/>
                </a:cubicBezTo>
                <a:cubicBezTo>
                  <a:pt x="46" y="102"/>
                  <a:pt x="46" y="102"/>
                  <a:pt x="45" y="104"/>
                </a:cubicBezTo>
                <a:cubicBezTo>
                  <a:pt x="44" y="104"/>
                  <a:pt x="44" y="104"/>
                  <a:pt x="44" y="104"/>
                </a:cubicBezTo>
                <a:cubicBezTo>
                  <a:pt x="44" y="104"/>
                  <a:pt x="44" y="104"/>
                  <a:pt x="44" y="104"/>
                </a:cubicBezTo>
                <a:cubicBezTo>
                  <a:pt x="44" y="104"/>
                  <a:pt x="44" y="104"/>
                  <a:pt x="44" y="103"/>
                </a:cubicBezTo>
                <a:cubicBezTo>
                  <a:pt x="44" y="103"/>
                  <a:pt x="44" y="103"/>
                  <a:pt x="45" y="102"/>
                </a:cubicBezTo>
                <a:cubicBezTo>
                  <a:pt x="45" y="101"/>
                  <a:pt x="45" y="101"/>
                  <a:pt x="45" y="100"/>
                </a:cubicBezTo>
                <a:cubicBezTo>
                  <a:pt x="45" y="99"/>
                  <a:pt x="46" y="98"/>
                  <a:pt x="47" y="98"/>
                </a:cubicBezTo>
                <a:cubicBezTo>
                  <a:pt x="47" y="98"/>
                  <a:pt x="48" y="98"/>
                  <a:pt x="48" y="98"/>
                </a:cubicBezTo>
                <a:cubicBezTo>
                  <a:pt x="48" y="99"/>
                  <a:pt x="49" y="99"/>
                  <a:pt x="49" y="99"/>
                </a:cubicBezTo>
                <a:cubicBezTo>
                  <a:pt x="49" y="100"/>
                  <a:pt x="50" y="101"/>
                  <a:pt x="49" y="101"/>
                </a:cubicBezTo>
                <a:close/>
                <a:moveTo>
                  <a:pt x="53" y="88"/>
                </a:moveTo>
                <a:cubicBezTo>
                  <a:pt x="6" y="88"/>
                  <a:pt x="6" y="88"/>
                  <a:pt x="6" y="88"/>
                </a:cubicBezTo>
                <a:cubicBezTo>
                  <a:pt x="6" y="9"/>
                  <a:pt x="6" y="9"/>
                  <a:pt x="6" y="9"/>
                </a:cubicBezTo>
                <a:cubicBezTo>
                  <a:pt x="53" y="9"/>
                  <a:pt x="53" y="9"/>
                  <a:pt x="53" y="9"/>
                </a:cubicBezTo>
                <a:lnTo>
                  <a:pt x="53" y="88"/>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157101543"/>
      </p:ext>
    </p:extLst>
  </p:cSld>
  <p:clrMapOvr>
    <a:masterClrMapping/>
  </p:clrMapOvr>
  <p:transition>
    <p:fade/>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Push Communication Architecture</a:t>
            </a:r>
          </a:p>
        </p:txBody>
      </p:sp>
      <p:pic>
        <p:nvPicPr>
          <p:cNvPr id="5" name="Picture 4"/>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1708967" y="1698228"/>
            <a:ext cx="5389659" cy="3026279"/>
          </a:xfrm>
          <a:prstGeom prst="rect">
            <a:avLst/>
          </a:prstGeom>
          <a:noFill/>
          <a:ln>
            <a:noFill/>
          </a:ln>
        </p:spPr>
      </p:pic>
      <p:grpSp>
        <p:nvGrpSpPr>
          <p:cNvPr id="6" name="Group 5"/>
          <p:cNvGrpSpPr/>
          <p:nvPr/>
        </p:nvGrpSpPr>
        <p:grpSpPr>
          <a:xfrm>
            <a:off x="8801776" y="4724507"/>
            <a:ext cx="1638300" cy="1397032"/>
            <a:chOff x="5932150" y="4828291"/>
            <a:chExt cx="1638300" cy="1397032"/>
          </a:xfrm>
        </p:grpSpPr>
        <p:pic>
          <p:nvPicPr>
            <p:cNvPr id="7" name="Picture 88"/>
            <p:cNvPicPr>
              <a:picLocks noChangeAspect="1" noChangeArrowheads="1"/>
            </p:cNvPicPr>
            <p:nvPr/>
          </p:nvPicPr>
          <p:blipFill>
            <a:blip r:embed="rId3" cstate="print">
              <a:duotone>
                <a:prstClr val="black"/>
                <a:schemeClr val="tx2">
                  <a:tint val="45000"/>
                  <a:satMod val="400000"/>
                </a:schemeClr>
              </a:duotone>
              <a:extLst>
                <a:ext uri="{BEBA8EAE-BF5A-486C-A8C5-ECC9F3942E4B}">
                  <a14:imgProps xmlns:a14="http://schemas.microsoft.com/office/drawing/2010/main">
                    <a14:imgLayer r:embed="rId4">
                      <a14:imgEffect>
                        <a14:brightnessContrast bright="-40000"/>
                      </a14:imgEffect>
                    </a14:imgLayer>
                  </a14:imgProps>
                </a:ext>
                <a:ext uri="{28A0092B-C50C-407E-A947-70E740481C1C}">
                  <a14:useLocalDpi xmlns:a14="http://schemas.microsoft.com/office/drawing/2010/main" val="0"/>
                </a:ext>
              </a:extLst>
            </a:blip>
            <a:srcRect/>
            <a:stretch>
              <a:fillRect/>
            </a:stretch>
          </p:blipFill>
          <p:spPr bwMode="auto">
            <a:xfrm>
              <a:off x="5932150" y="4828291"/>
              <a:ext cx="1638300" cy="13970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TextBox 7"/>
            <p:cNvSpPr txBox="1"/>
            <p:nvPr/>
          </p:nvSpPr>
          <p:spPr>
            <a:xfrm>
              <a:off x="6317207" y="5465298"/>
              <a:ext cx="868186" cy="553998"/>
            </a:xfrm>
            <a:prstGeom prst="rect">
              <a:avLst/>
            </a:prstGeom>
            <a:noFill/>
          </p:spPr>
          <p:txBody>
            <a:bodyPr wrap="none" lIns="0" tIns="0" rIns="0" bIns="0" rtlCol="0">
              <a:spAutoFit/>
            </a:bodyPr>
            <a:lstStyle/>
            <a:p>
              <a:pPr algn="ctr" defTabSz="913788" fontAlgn="base">
                <a:lnSpc>
                  <a:spcPct val="90000"/>
                </a:lnSpc>
                <a:spcBef>
                  <a:spcPct val="0"/>
                </a:spcBef>
                <a:spcAft>
                  <a:spcPct val="0"/>
                </a:spcAft>
                <a:buSzPct val="80000"/>
              </a:pPr>
              <a:r>
                <a:rPr lang="en-US" sz="2000" dirty="0">
                  <a:ln>
                    <a:solidFill>
                      <a:schemeClr val="bg1">
                        <a:alpha val="0"/>
                      </a:schemeClr>
                    </a:solidFill>
                  </a:ln>
                  <a:solidFill>
                    <a:schemeClr val="bg1"/>
                  </a:solidFill>
                </a:rPr>
                <a:t>WAZ</a:t>
              </a:r>
            </a:p>
            <a:p>
              <a:pPr algn="ctr" defTabSz="913788" fontAlgn="base">
                <a:lnSpc>
                  <a:spcPct val="90000"/>
                </a:lnSpc>
                <a:spcBef>
                  <a:spcPct val="0"/>
                </a:spcBef>
                <a:spcAft>
                  <a:spcPct val="0"/>
                </a:spcAft>
                <a:buSzPct val="80000"/>
              </a:pPr>
              <a:r>
                <a:rPr lang="en-US" sz="2000" dirty="0">
                  <a:ln>
                    <a:solidFill>
                      <a:schemeClr val="bg1">
                        <a:alpha val="0"/>
                      </a:schemeClr>
                    </a:solidFill>
                  </a:ln>
                  <a:solidFill>
                    <a:schemeClr val="bg1"/>
                  </a:solidFill>
                </a:rPr>
                <a:t>Storage</a:t>
              </a:r>
            </a:p>
          </p:txBody>
        </p:sp>
      </p:grpSp>
      <p:cxnSp>
        <p:nvCxnSpPr>
          <p:cNvPr id="9" name="Straight Arrow Connector 8"/>
          <p:cNvCxnSpPr>
            <a:stCxn id="5" idx="3"/>
            <a:endCxn id="7" idx="1"/>
          </p:cNvCxnSpPr>
          <p:nvPr/>
        </p:nvCxnSpPr>
        <p:spPr>
          <a:xfrm>
            <a:off x="7098626" y="3211368"/>
            <a:ext cx="1703150" cy="2211655"/>
          </a:xfrm>
          <a:prstGeom prst="straightConnector1">
            <a:avLst/>
          </a:prstGeom>
          <a:ln w="19050">
            <a:solidFill>
              <a:schemeClr val="accent4"/>
            </a:solidFill>
            <a:tailEnd type="triangle" w="lg" len="lg"/>
          </a:ln>
        </p:spPr>
        <p:style>
          <a:lnRef idx="1">
            <a:schemeClr val="accent1"/>
          </a:lnRef>
          <a:fillRef idx="0">
            <a:schemeClr val="accent1"/>
          </a:fillRef>
          <a:effectRef idx="0">
            <a:schemeClr val="accent1"/>
          </a:effectRef>
          <a:fontRef idx="minor">
            <a:schemeClr val="tx1"/>
          </a:fontRef>
        </p:style>
      </p:cxnSp>
      <p:sp>
        <p:nvSpPr>
          <p:cNvPr id="10" name="Circular Arrow 20"/>
          <p:cNvSpPr/>
          <p:nvPr/>
        </p:nvSpPr>
        <p:spPr bwMode="auto">
          <a:xfrm>
            <a:off x="7679191" y="4032986"/>
            <a:ext cx="542020" cy="512835"/>
          </a:xfrm>
          <a:custGeom>
            <a:avLst/>
            <a:gdLst/>
            <a:ahLst/>
            <a:cxnLst/>
            <a:rect l="l" t="t" r="r" b="b"/>
            <a:pathLst>
              <a:path w="1364321" h="1290858">
                <a:moveTo>
                  <a:pt x="1312189" y="521240"/>
                </a:moveTo>
                <a:cubicBezTo>
                  <a:pt x="1379241" y="843309"/>
                  <a:pt x="1188492" y="1167020"/>
                  <a:pt x="867907" y="1263384"/>
                </a:cubicBezTo>
                <a:cubicBezTo>
                  <a:pt x="529995" y="1364956"/>
                  <a:pt x="173160" y="1176268"/>
                  <a:pt x="66869" y="839810"/>
                </a:cubicBezTo>
                <a:lnTo>
                  <a:pt x="0" y="850045"/>
                </a:lnTo>
                <a:lnTo>
                  <a:pt x="152456" y="726510"/>
                </a:lnTo>
                <a:lnTo>
                  <a:pt x="353136" y="795994"/>
                </a:lnTo>
                <a:lnTo>
                  <a:pt x="287098" y="806102"/>
                </a:lnTo>
                <a:cubicBezTo>
                  <a:pt x="372455" y="1015983"/>
                  <a:pt x="607026" y="1122486"/>
                  <a:pt x="821219" y="1048610"/>
                </a:cubicBezTo>
                <a:cubicBezTo>
                  <a:pt x="1030724" y="976351"/>
                  <a:pt x="1149194" y="756193"/>
                  <a:pt x="1094944" y="542996"/>
                </a:cubicBezTo>
                <a:lnTo>
                  <a:pt x="1215340" y="591768"/>
                </a:lnTo>
                <a:close/>
                <a:moveTo>
                  <a:pt x="745284" y="3100"/>
                </a:moveTo>
                <a:cubicBezTo>
                  <a:pt x="994626" y="27712"/>
                  <a:pt x="1217266" y="197230"/>
                  <a:pt x="1297452" y="451055"/>
                </a:cubicBezTo>
                <a:lnTo>
                  <a:pt x="1364321" y="440820"/>
                </a:lnTo>
                <a:lnTo>
                  <a:pt x="1211865" y="564355"/>
                </a:lnTo>
                <a:lnTo>
                  <a:pt x="1011185" y="494871"/>
                </a:lnTo>
                <a:lnTo>
                  <a:pt x="1077223" y="484763"/>
                </a:lnTo>
                <a:cubicBezTo>
                  <a:pt x="991354" y="273623"/>
                  <a:pt x="754642" y="167323"/>
                  <a:pt x="539785" y="243415"/>
                </a:cubicBezTo>
                <a:cubicBezTo>
                  <a:pt x="331664" y="317122"/>
                  <a:pt x="215315" y="536727"/>
                  <a:pt x="269858" y="748290"/>
                </a:cubicBezTo>
                <a:lnTo>
                  <a:pt x="149014" y="699422"/>
                </a:lnTo>
                <a:lnTo>
                  <a:pt x="52313" y="769932"/>
                </a:lnTo>
                <a:cubicBezTo>
                  <a:pt x="-14595" y="450322"/>
                  <a:pt x="172911" y="127612"/>
                  <a:pt x="491328" y="29033"/>
                </a:cubicBezTo>
                <a:cubicBezTo>
                  <a:pt x="576089" y="2792"/>
                  <a:pt x="662170" y="-5105"/>
                  <a:pt x="745284" y="3100"/>
                </a:cubicBezTo>
                <a:close/>
              </a:path>
            </a:pathLst>
          </a:cu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556821640"/>
      </p:ext>
    </p:extLst>
  </p:cSld>
  <p:clrMapOvr>
    <a:masterClrMapping/>
  </p:clrMapOvr>
  <p:transition>
    <p:fade/>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2"/>
            </p:custDataLst>
            <p:extLst>
              <p:ext uri="{D42A27DB-BD31-4B8C-83A1-F6EECF244321}">
                <p14:modId xmlns:p14="http://schemas.microsoft.com/office/powerpoint/2010/main" val="3101622252"/>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62492" name="think-cell Slide" r:id="rId9" imgW="270" imgH="270" progId="TCLayout.ActiveDocument.1">
                  <p:embed/>
                </p:oleObj>
              </mc:Choice>
              <mc:Fallback>
                <p:oleObj name="think-cell Slide" r:id="rId9" imgW="270" imgH="270" progId="TCLayout.ActiveDocument.1">
                  <p:embed/>
                  <p:pic>
                    <p:nvPicPr>
                      <p:cNvPr id="0" name=""/>
                      <p:cNvPicPr/>
                      <p:nvPr/>
                    </p:nvPicPr>
                    <p:blipFill>
                      <a:blip r:embed="rId10"/>
                      <a:stretch>
                        <a:fillRect/>
                      </a:stretch>
                    </p:blipFill>
                    <p:spPr>
                      <a:xfrm>
                        <a:off x="0" y="0"/>
                        <a:ext cx="158750" cy="158750"/>
                      </a:xfrm>
                      <a:prstGeom prst="rect">
                        <a:avLst/>
                      </a:prstGeom>
                    </p:spPr>
                  </p:pic>
                </p:oleObj>
              </mc:Fallback>
            </mc:AlternateContent>
          </a:graphicData>
        </a:graphic>
      </p:graphicFrame>
      <p:sp>
        <p:nvSpPr>
          <p:cNvPr id="2" name="Title 1"/>
          <p:cNvSpPr>
            <a:spLocks noGrp="1"/>
          </p:cNvSpPr>
          <p:nvPr>
            <p:ph type="title"/>
            <p:custDataLst>
              <p:tags r:id="rId3"/>
            </p:custDataLst>
          </p:nvPr>
        </p:nvSpPr>
        <p:spPr/>
        <p:txBody>
          <a:bodyPr/>
          <a:lstStyle/>
          <a:p>
            <a:r>
              <a:rPr lang="en-US" dirty="0">
                <a:cs typeface="Segoe UI"/>
              </a:rPr>
              <a:t>Push or Pull?</a:t>
            </a:r>
          </a:p>
        </p:txBody>
      </p:sp>
      <p:sp>
        <p:nvSpPr>
          <p:cNvPr id="11" name="Shape 10"/>
          <p:cNvSpPr/>
          <p:nvPr>
            <p:custDataLst>
              <p:tags r:id="rId4"/>
            </p:custDataLst>
          </p:nvPr>
        </p:nvSpPr>
        <p:spPr>
          <a:xfrm>
            <a:off x="2164215" y="2146756"/>
            <a:ext cx="7892598" cy="2869288"/>
          </a:xfrm>
          <a:prstGeom prst="leftRightRibbon">
            <a:avLst/>
          </a:prstGeom>
          <a:solidFill>
            <a:schemeClr val="accent4"/>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en-US">
              <a:ln>
                <a:solidFill>
                  <a:schemeClr val="bg1">
                    <a:alpha val="0"/>
                  </a:schemeClr>
                </a:solidFill>
              </a:ln>
            </a:endParaRPr>
          </a:p>
        </p:txBody>
      </p:sp>
      <p:sp>
        <p:nvSpPr>
          <p:cNvPr id="12" name="TextBox 11"/>
          <p:cNvSpPr txBox="1"/>
          <p:nvPr>
            <p:custDataLst>
              <p:tags r:id="rId5"/>
            </p:custDataLst>
          </p:nvPr>
        </p:nvSpPr>
        <p:spPr>
          <a:xfrm>
            <a:off x="3448050" y="2992802"/>
            <a:ext cx="1695977" cy="664797"/>
          </a:xfrm>
          <a:prstGeom prst="rect">
            <a:avLst/>
          </a:prstGeom>
          <a:noFill/>
        </p:spPr>
        <p:txBody>
          <a:bodyPr wrap="none" lIns="0" tIns="0" rIns="0" bIns="0" rtlCol="0">
            <a:spAutoFit/>
          </a:bodyPr>
          <a:lstStyle/>
          <a:p>
            <a:pPr>
              <a:lnSpc>
                <a:spcPct val="90000"/>
              </a:lnSpc>
              <a:spcBef>
                <a:spcPct val="20000"/>
              </a:spcBef>
              <a:buSzPct val="80000"/>
            </a:pPr>
            <a:r>
              <a:rPr lang="en-US" sz="4800" dirty="0" smtClean="0">
                <a:ln>
                  <a:solidFill>
                    <a:schemeClr val="bg1">
                      <a:alpha val="0"/>
                    </a:schemeClr>
                  </a:solidFill>
                </a:ln>
                <a:solidFill>
                  <a:schemeClr val="bg1"/>
                </a:solidFill>
              </a:rPr>
              <a:t>Speed</a:t>
            </a:r>
            <a:endParaRPr lang="en-US" sz="4800" dirty="0">
              <a:ln>
                <a:solidFill>
                  <a:schemeClr val="bg1">
                    <a:alpha val="0"/>
                  </a:schemeClr>
                </a:solidFill>
              </a:ln>
              <a:solidFill>
                <a:schemeClr val="bg1"/>
              </a:solidFill>
            </a:endParaRPr>
          </a:p>
        </p:txBody>
      </p:sp>
      <p:sp>
        <p:nvSpPr>
          <p:cNvPr id="13" name="TextBox 12"/>
          <p:cNvSpPr txBox="1"/>
          <p:nvPr>
            <p:custDataLst>
              <p:tags r:id="rId6"/>
            </p:custDataLst>
          </p:nvPr>
        </p:nvSpPr>
        <p:spPr>
          <a:xfrm>
            <a:off x="6724650" y="3505199"/>
            <a:ext cx="1394613" cy="664797"/>
          </a:xfrm>
          <a:prstGeom prst="rect">
            <a:avLst/>
          </a:prstGeom>
          <a:noFill/>
        </p:spPr>
        <p:txBody>
          <a:bodyPr wrap="none" lIns="0" tIns="0" rIns="0" bIns="0" rtlCol="0">
            <a:spAutoFit/>
          </a:bodyPr>
          <a:lstStyle/>
          <a:p>
            <a:pPr>
              <a:lnSpc>
                <a:spcPct val="90000"/>
              </a:lnSpc>
              <a:spcBef>
                <a:spcPct val="20000"/>
              </a:spcBef>
              <a:buSzPct val="80000"/>
            </a:pPr>
            <a:r>
              <a:rPr lang="en-US" sz="4800" dirty="0" smtClean="0">
                <a:ln>
                  <a:solidFill>
                    <a:schemeClr val="bg1">
                      <a:alpha val="0"/>
                    </a:schemeClr>
                  </a:solidFill>
                </a:ln>
                <a:solidFill>
                  <a:schemeClr val="bg1"/>
                </a:solidFill>
              </a:rPr>
              <a:t>Scale</a:t>
            </a:r>
            <a:endParaRPr lang="en-US" sz="4800" dirty="0">
              <a:ln>
                <a:solidFill>
                  <a:schemeClr val="bg1">
                    <a:alpha val="0"/>
                  </a:schemeClr>
                </a:solidFill>
              </a:ln>
              <a:solidFill>
                <a:schemeClr val="bg1"/>
              </a:solidFill>
            </a:endParaRPr>
          </a:p>
        </p:txBody>
      </p:sp>
    </p:spTree>
    <p:extLst>
      <p:ext uri="{BB962C8B-B14F-4D97-AF65-F5344CB8AC3E}">
        <p14:creationId xmlns:p14="http://schemas.microsoft.com/office/powerpoint/2010/main" val="1037239742"/>
      </p:ext>
    </p:extLst>
  </p:cSld>
  <p:clrMapOvr>
    <a:masterClrMapping/>
  </p:clrMapOvr>
  <p:transition>
    <p:fade/>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1456809743"/>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63514" name="think-cell Slide" r:id="rId6" imgW="270" imgH="270" progId="TCLayout.ActiveDocument.1">
                  <p:embed/>
                </p:oleObj>
              </mc:Choice>
              <mc:Fallback>
                <p:oleObj name="think-cell Slide" r:id="rId6" imgW="270" imgH="270" progId="TCLayout.ActiveDocument.1">
                  <p:embed/>
                  <p:pic>
                    <p:nvPicPr>
                      <p:cNvPr id="0" name=""/>
                      <p:cNvPicPr/>
                      <p:nvPr/>
                    </p:nvPicPr>
                    <p:blipFill>
                      <a:blip r:embed="rId7"/>
                      <a:stretch>
                        <a:fillRect/>
                      </a:stretch>
                    </p:blipFill>
                    <p:spPr>
                      <a:xfrm>
                        <a:off x="0" y="0"/>
                        <a:ext cx="158750" cy="158750"/>
                      </a:xfrm>
                      <a:prstGeom prst="rect">
                        <a:avLst/>
                      </a:prstGeom>
                    </p:spPr>
                  </p:pic>
                </p:oleObj>
              </mc:Fallback>
            </mc:AlternateContent>
          </a:graphicData>
        </a:graphic>
      </p:graphicFrame>
      <p:sp>
        <p:nvSpPr>
          <p:cNvPr id="3" name="Text Placeholder 2"/>
          <p:cNvSpPr>
            <a:spLocks noGrp="1"/>
          </p:cNvSpPr>
          <p:nvPr>
            <p:ph type="body" sz="quarter" idx="10"/>
            <p:custDataLst>
              <p:tags r:id="rId3"/>
            </p:custDataLst>
          </p:nvPr>
        </p:nvSpPr>
        <p:spPr/>
        <p:txBody>
          <a:bodyPr/>
          <a:lstStyle/>
          <a:p>
            <a:r>
              <a:rPr lang="en-US" dirty="0" smtClean="0">
                <a:cs typeface="Segoe UI"/>
              </a:rPr>
              <a:t>Toolkit</a:t>
            </a:r>
            <a:endParaRPr lang="en-US" dirty="0">
              <a:cs typeface="Segoe UI"/>
            </a:endParaRPr>
          </a:p>
        </p:txBody>
      </p:sp>
    </p:spTree>
    <p:extLst>
      <p:ext uri="{BB962C8B-B14F-4D97-AF65-F5344CB8AC3E}">
        <p14:creationId xmlns:p14="http://schemas.microsoft.com/office/powerpoint/2010/main" val="2442238303"/>
      </p:ext>
    </p:extLst>
  </p:cSld>
  <p:clrMapOvr>
    <a:masterClrMapping/>
  </p:clrMapOvr>
  <p:transition>
    <p:fade/>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1367351796"/>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64540" name="think-cell Slide" r:id="rId16" imgW="270" imgH="270" progId="TCLayout.ActiveDocument.1">
                  <p:embed/>
                </p:oleObj>
              </mc:Choice>
              <mc:Fallback>
                <p:oleObj name="think-cell Slide" r:id="rId16" imgW="270" imgH="270" progId="TCLayout.ActiveDocument.1">
                  <p:embed/>
                  <p:pic>
                    <p:nvPicPr>
                      <p:cNvPr id="0" name=""/>
                      <p:cNvPicPr/>
                      <p:nvPr/>
                    </p:nvPicPr>
                    <p:blipFill>
                      <a:blip r:embed="rId17"/>
                      <a:stretch>
                        <a:fillRect/>
                      </a:stretch>
                    </p:blipFill>
                    <p:spPr>
                      <a:xfrm>
                        <a:off x="0" y="0"/>
                        <a:ext cx="158750" cy="158750"/>
                      </a:xfrm>
                      <a:prstGeom prst="rect">
                        <a:avLst/>
                      </a:prstGeom>
                    </p:spPr>
                  </p:pic>
                </p:oleObj>
              </mc:Fallback>
            </mc:AlternateContent>
          </a:graphicData>
        </a:graphic>
      </p:graphicFrame>
      <p:sp>
        <p:nvSpPr>
          <p:cNvPr id="3" name="Title 2"/>
          <p:cNvSpPr>
            <a:spLocks noGrp="1"/>
          </p:cNvSpPr>
          <p:nvPr>
            <p:ph type="title"/>
            <p:custDataLst>
              <p:tags r:id="rId3"/>
            </p:custDataLst>
          </p:nvPr>
        </p:nvSpPr>
        <p:spPr/>
        <p:txBody>
          <a:bodyPr/>
          <a:lstStyle/>
          <a:p>
            <a:r>
              <a:rPr lang="en-US" dirty="0">
                <a:cs typeface="Segoe UI"/>
              </a:rPr>
              <a:t>What is the Toolkit for Social Games?</a:t>
            </a:r>
          </a:p>
        </p:txBody>
      </p:sp>
      <p:sp>
        <p:nvSpPr>
          <p:cNvPr id="4" name="Rectangle 3"/>
          <p:cNvSpPr/>
          <p:nvPr>
            <p:custDataLst>
              <p:tags r:id="rId4"/>
            </p:custDataLst>
          </p:nvPr>
        </p:nvSpPr>
        <p:spPr bwMode="auto">
          <a:xfrm>
            <a:off x="517525" y="2231138"/>
            <a:ext cx="3010535" cy="1435608"/>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20" numCol="1" spcCol="0" rtlCol="0" anchor="ctr" anchorCtr="0" compatLnSpc="1">
            <a:prstTxWarp prst="textNoShape">
              <a:avLst/>
            </a:prstTxWarp>
          </a:bodyPr>
          <a:lstStyle/>
          <a:p>
            <a:pPr algn="ctr" defTabSz="913788" fontAlgn="base">
              <a:spcBef>
                <a:spcPct val="0"/>
              </a:spcBef>
              <a:spcAft>
                <a:spcPct val="0"/>
              </a:spcAft>
            </a:pPr>
            <a:r>
              <a:rPr lang="en-US" sz="3600" dirty="0" smtClean="0">
                <a:ln>
                  <a:solidFill>
                    <a:schemeClr val="bg1">
                      <a:alpha val="0"/>
                    </a:schemeClr>
                  </a:solidFill>
                </a:ln>
                <a:solidFill>
                  <a:schemeClr val="bg1"/>
                </a:solidFill>
              </a:rPr>
              <a:t>Samples</a:t>
            </a:r>
            <a:endParaRPr lang="en-US" sz="3600" dirty="0">
              <a:ln>
                <a:solidFill>
                  <a:schemeClr val="bg1">
                    <a:alpha val="0"/>
                  </a:schemeClr>
                </a:solidFill>
              </a:ln>
              <a:solidFill>
                <a:schemeClr val="bg1"/>
              </a:solidFill>
            </a:endParaRPr>
          </a:p>
        </p:txBody>
      </p:sp>
      <p:sp>
        <p:nvSpPr>
          <p:cNvPr id="7" name="Rectangle 6"/>
          <p:cNvSpPr/>
          <p:nvPr>
            <p:custDataLst>
              <p:tags r:id="rId5"/>
            </p:custDataLst>
          </p:nvPr>
        </p:nvSpPr>
        <p:spPr bwMode="auto">
          <a:xfrm>
            <a:off x="517525" y="3840480"/>
            <a:ext cx="1431896" cy="1435608"/>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20" numCol="1" spcCol="0" rtlCol="0" anchor="ctr" anchorCtr="0" compatLnSpc="1">
            <a:prstTxWarp prst="textNoShape">
              <a:avLst/>
            </a:prstTxWarp>
          </a:bodyPr>
          <a:lstStyle/>
          <a:p>
            <a:pPr algn="ctr" defTabSz="913788" fontAlgn="base">
              <a:spcBef>
                <a:spcPct val="0"/>
              </a:spcBef>
              <a:spcAft>
                <a:spcPct val="0"/>
              </a:spcAft>
            </a:pPr>
            <a:r>
              <a:rPr lang="en-US" sz="1800" dirty="0">
                <a:ln>
                  <a:solidFill>
                    <a:schemeClr val="bg1">
                      <a:alpha val="0"/>
                    </a:schemeClr>
                  </a:solidFill>
                </a:ln>
                <a:solidFill>
                  <a:schemeClr val="bg1"/>
                </a:solidFill>
              </a:rPr>
              <a:t>Tic-Tac-Toe</a:t>
            </a:r>
          </a:p>
        </p:txBody>
      </p:sp>
      <p:sp>
        <p:nvSpPr>
          <p:cNvPr id="8" name="Rectangle 7"/>
          <p:cNvSpPr/>
          <p:nvPr>
            <p:custDataLst>
              <p:tags r:id="rId6"/>
            </p:custDataLst>
          </p:nvPr>
        </p:nvSpPr>
        <p:spPr bwMode="auto">
          <a:xfrm>
            <a:off x="2096164" y="3840480"/>
            <a:ext cx="1435608" cy="1435608"/>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20" numCol="1" spcCol="0" rtlCol="0" anchor="ctr" anchorCtr="0" compatLnSpc="1">
            <a:prstTxWarp prst="textNoShape">
              <a:avLst/>
            </a:prstTxWarp>
          </a:bodyPr>
          <a:lstStyle/>
          <a:p>
            <a:pPr algn="ctr" defTabSz="913788" fontAlgn="base">
              <a:spcBef>
                <a:spcPct val="0"/>
              </a:spcBef>
              <a:spcAft>
                <a:spcPct val="0"/>
              </a:spcAft>
            </a:pPr>
            <a:r>
              <a:rPr lang="en-US" sz="1800" dirty="0">
                <a:ln>
                  <a:solidFill>
                    <a:schemeClr val="bg1">
                      <a:alpha val="0"/>
                    </a:schemeClr>
                  </a:solidFill>
                </a:ln>
                <a:solidFill>
                  <a:schemeClr val="bg1"/>
                </a:solidFill>
              </a:rPr>
              <a:t>Connect Four</a:t>
            </a:r>
          </a:p>
        </p:txBody>
      </p:sp>
      <p:sp>
        <p:nvSpPr>
          <p:cNvPr id="6" name="Rectangle 5"/>
          <p:cNvSpPr/>
          <p:nvPr>
            <p:custDataLst>
              <p:tags r:id="rId7"/>
            </p:custDataLst>
          </p:nvPr>
        </p:nvSpPr>
        <p:spPr bwMode="auto">
          <a:xfrm>
            <a:off x="8657515" y="2231138"/>
            <a:ext cx="3010533" cy="1435608"/>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20" numCol="1" spcCol="0" rtlCol="0" anchor="ctr" anchorCtr="0" compatLnSpc="1">
            <a:prstTxWarp prst="textNoShape">
              <a:avLst/>
            </a:prstTxWarp>
          </a:bodyPr>
          <a:lstStyle/>
          <a:p>
            <a:pPr algn="ctr" defTabSz="913788" fontAlgn="base">
              <a:spcBef>
                <a:spcPct val="0"/>
              </a:spcBef>
              <a:spcAft>
                <a:spcPct val="0"/>
              </a:spcAft>
            </a:pPr>
            <a:r>
              <a:rPr lang="en-US" sz="3600" dirty="0" smtClean="0">
                <a:ln>
                  <a:solidFill>
                    <a:schemeClr val="bg1">
                      <a:alpha val="0"/>
                    </a:schemeClr>
                  </a:solidFill>
                </a:ln>
                <a:solidFill>
                  <a:schemeClr val="bg1"/>
                </a:solidFill>
              </a:rPr>
              <a:t>Guidance</a:t>
            </a:r>
            <a:endParaRPr lang="en-US" sz="3600" dirty="0">
              <a:ln>
                <a:solidFill>
                  <a:schemeClr val="bg1">
                    <a:alpha val="0"/>
                  </a:schemeClr>
                </a:solidFill>
              </a:ln>
              <a:solidFill>
                <a:schemeClr val="bg1"/>
              </a:solidFill>
            </a:endParaRPr>
          </a:p>
        </p:txBody>
      </p:sp>
      <p:sp>
        <p:nvSpPr>
          <p:cNvPr id="9" name="Rectangle 8"/>
          <p:cNvSpPr/>
          <p:nvPr>
            <p:custDataLst>
              <p:tags r:id="rId8"/>
            </p:custDataLst>
          </p:nvPr>
        </p:nvSpPr>
        <p:spPr bwMode="auto">
          <a:xfrm>
            <a:off x="8657515" y="3840480"/>
            <a:ext cx="1435608" cy="1435608"/>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20" numCol="1" spcCol="0" rtlCol="0" anchor="ctr" anchorCtr="0" compatLnSpc="1">
            <a:prstTxWarp prst="textNoShape">
              <a:avLst/>
            </a:prstTxWarp>
          </a:bodyPr>
          <a:lstStyle/>
          <a:p>
            <a:pPr algn="ctr" defTabSz="913788" fontAlgn="base">
              <a:spcBef>
                <a:spcPct val="0"/>
              </a:spcBef>
              <a:spcAft>
                <a:spcPct val="0"/>
              </a:spcAft>
            </a:pPr>
            <a:r>
              <a:rPr lang="en-US" sz="1800" dirty="0">
                <a:ln>
                  <a:solidFill>
                    <a:schemeClr val="bg1">
                      <a:alpha val="0"/>
                    </a:schemeClr>
                  </a:solidFill>
                </a:ln>
                <a:solidFill>
                  <a:schemeClr val="bg1"/>
                </a:solidFill>
              </a:rPr>
              <a:t>Docs</a:t>
            </a:r>
          </a:p>
        </p:txBody>
      </p:sp>
      <p:sp>
        <p:nvSpPr>
          <p:cNvPr id="10" name="Rectangle 9"/>
          <p:cNvSpPr/>
          <p:nvPr>
            <p:custDataLst>
              <p:tags r:id="rId9"/>
            </p:custDataLst>
          </p:nvPr>
        </p:nvSpPr>
        <p:spPr bwMode="auto">
          <a:xfrm>
            <a:off x="10236152" y="3840480"/>
            <a:ext cx="1435608" cy="1435608"/>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20" numCol="1" spcCol="0" rtlCol="0" anchor="ctr" anchorCtr="0" compatLnSpc="1">
            <a:prstTxWarp prst="textNoShape">
              <a:avLst/>
            </a:prstTxWarp>
          </a:bodyPr>
          <a:lstStyle/>
          <a:p>
            <a:pPr algn="ctr" defTabSz="913788" fontAlgn="base">
              <a:spcBef>
                <a:spcPct val="0"/>
              </a:spcBef>
              <a:spcAft>
                <a:spcPct val="0"/>
              </a:spcAft>
            </a:pPr>
            <a:r>
              <a:rPr lang="en-US" sz="1800" dirty="0">
                <a:ln>
                  <a:solidFill>
                    <a:schemeClr val="bg1">
                      <a:alpha val="0"/>
                    </a:schemeClr>
                  </a:solidFill>
                </a:ln>
                <a:solidFill>
                  <a:schemeClr val="bg1"/>
                </a:solidFill>
              </a:rPr>
              <a:t>Architecture</a:t>
            </a:r>
          </a:p>
        </p:txBody>
      </p:sp>
      <p:sp>
        <p:nvSpPr>
          <p:cNvPr id="5" name="Rectangle 4"/>
          <p:cNvSpPr/>
          <p:nvPr>
            <p:custDataLst>
              <p:tags r:id="rId10"/>
            </p:custDataLst>
          </p:nvPr>
        </p:nvSpPr>
        <p:spPr bwMode="auto">
          <a:xfrm>
            <a:off x="3747786" y="2231138"/>
            <a:ext cx="4690004" cy="1435608"/>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20" numCol="1" spcCol="0" rtlCol="0" anchor="ctr" anchorCtr="0" compatLnSpc="1">
            <a:prstTxWarp prst="textNoShape">
              <a:avLst/>
            </a:prstTxWarp>
          </a:bodyPr>
          <a:lstStyle/>
          <a:p>
            <a:pPr algn="ctr" defTabSz="913788" fontAlgn="base">
              <a:spcBef>
                <a:spcPct val="0"/>
              </a:spcBef>
              <a:spcAft>
                <a:spcPct val="0"/>
              </a:spcAft>
            </a:pPr>
            <a:r>
              <a:rPr lang="en-US" sz="3600" dirty="0" smtClean="0">
                <a:ln>
                  <a:solidFill>
                    <a:schemeClr val="bg1">
                      <a:alpha val="0"/>
                    </a:schemeClr>
                  </a:solidFill>
                </a:ln>
                <a:solidFill>
                  <a:schemeClr val="bg1"/>
                </a:solidFill>
              </a:rPr>
              <a:t>Tools</a:t>
            </a:r>
            <a:endParaRPr lang="en-US" sz="3600" dirty="0">
              <a:ln>
                <a:solidFill>
                  <a:schemeClr val="bg1">
                    <a:alpha val="0"/>
                  </a:schemeClr>
                </a:solidFill>
              </a:ln>
              <a:solidFill>
                <a:schemeClr val="bg1"/>
              </a:solidFill>
            </a:endParaRPr>
          </a:p>
        </p:txBody>
      </p:sp>
      <p:sp>
        <p:nvSpPr>
          <p:cNvPr id="11" name="Rectangle 10"/>
          <p:cNvSpPr/>
          <p:nvPr>
            <p:custDataLst>
              <p:tags r:id="rId11"/>
            </p:custDataLst>
          </p:nvPr>
        </p:nvSpPr>
        <p:spPr bwMode="auto">
          <a:xfrm>
            <a:off x="5361110" y="3840480"/>
            <a:ext cx="1435608" cy="1435608"/>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20" numCol="1" spcCol="0" rtlCol="0" anchor="ctr" anchorCtr="0" compatLnSpc="1">
            <a:prstTxWarp prst="textNoShape">
              <a:avLst/>
            </a:prstTxWarp>
          </a:bodyPr>
          <a:lstStyle/>
          <a:p>
            <a:pPr algn="ctr" defTabSz="913788" fontAlgn="base">
              <a:spcBef>
                <a:spcPct val="0"/>
              </a:spcBef>
              <a:spcAft>
                <a:spcPct val="0"/>
              </a:spcAft>
            </a:pPr>
            <a:r>
              <a:rPr lang="en-US" sz="1800" dirty="0">
                <a:ln>
                  <a:solidFill>
                    <a:schemeClr val="bg1">
                      <a:alpha val="0"/>
                    </a:schemeClr>
                  </a:solidFill>
                </a:ln>
                <a:solidFill>
                  <a:schemeClr val="bg1"/>
                </a:solidFill>
              </a:rPr>
              <a:t>Client Scripts</a:t>
            </a:r>
          </a:p>
        </p:txBody>
      </p:sp>
      <p:sp>
        <p:nvSpPr>
          <p:cNvPr id="12" name="Rectangle 11"/>
          <p:cNvSpPr/>
          <p:nvPr>
            <p:custDataLst>
              <p:tags r:id="rId12"/>
            </p:custDataLst>
          </p:nvPr>
        </p:nvSpPr>
        <p:spPr bwMode="auto">
          <a:xfrm>
            <a:off x="6974433" y="3840480"/>
            <a:ext cx="1435608" cy="1435608"/>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20" numCol="1" spcCol="0" rtlCol="0" anchor="ctr" anchorCtr="0" compatLnSpc="1">
            <a:prstTxWarp prst="textNoShape">
              <a:avLst/>
            </a:prstTxWarp>
          </a:bodyPr>
          <a:lstStyle/>
          <a:p>
            <a:pPr algn="ctr" defTabSz="913788" fontAlgn="base">
              <a:spcBef>
                <a:spcPct val="0"/>
              </a:spcBef>
              <a:spcAft>
                <a:spcPct val="0"/>
              </a:spcAft>
            </a:pPr>
            <a:r>
              <a:rPr lang="en-US" sz="1800" dirty="0">
                <a:ln>
                  <a:solidFill>
                    <a:schemeClr val="bg1">
                      <a:alpha val="0"/>
                    </a:schemeClr>
                  </a:solidFill>
                </a:ln>
                <a:solidFill>
                  <a:schemeClr val="bg1"/>
                </a:solidFill>
              </a:rPr>
              <a:t>Test Client</a:t>
            </a:r>
          </a:p>
        </p:txBody>
      </p:sp>
      <p:sp>
        <p:nvSpPr>
          <p:cNvPr id="13" name="Rectangle 12"/>
          <p:cNvSpPr/>
          <p:nvPr>
            <p:custDataLst>
              <p:tags r:id="rId13"/>
            </p:custDataLst>
          </p:nvPr>
        </p:nvSpPr>
        <p:spPr bwMode="auto">
          <a:xfrm>
            <a:off x="3747786" y="3840480"/>
            <a:ext cx="1435608" cy="1435608"/>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20" numCol="1" spcCol="0" rtlCol="0" anchor="ctr" anchorCtr="0" compatLnSpc="1">
            <a:prstTxWarp prst="textNoShape">
              <a:avLst/>
            </a:prstTxWarp>
          </a:bodyPr>
          <a:lstStyle/>
          <a:p>
            <a:pPr algn="ctr" defTabSz="913788" fontAlgn="base">
              <a:spcBef>
                <a:spcPct val="0"/>
              </a:spcBef>
              <a:spcAft>
                <a:spcPct val="0"/>
              </a:spcAft>
            </a:pPr>
            <a:r>
              <a:rPr lang="en-US" sz="1800" dirty="0">
                <a:ln>
                  <a:solidFill>
                    <a:schemeClr val="bg1">
                      <a:alpha val="0"/>
                    </a:schemeClr>
                  </a:solidFill>
                </a:ln>
                <a:solidFill>
                  <a:schemeClr val="bg1"/>
                </a:solidFill>
              </a:rPr>
              <a:t>Server APIs</a:t>
            </a:r>
          </a:p>
        </p:txBody>
      </p:sp>
    </p:spTree>
    <p:extLst>
      <p:ext uri="{BB962C8B-B14F-4D97-AF65-F5344CB8AC3E}">
        <p14:creationId xmlns:p14="http://schemas.microsoft.com/office/powerpoint/2010/main" val="2124882262"/>
      </p:ext>
    </p:extLst>
  </p:cSld>
  <p:clrMapOvr>
    <a:masterClrMapping/>
  </p:clrMapOvr>
  <p:transition>
    <p:fade/>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3099696790"/>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65564" name="think-cell Slide" r:id="rId7" imgW="270" imgH="270" progId="TCLayout.ActiveDocument.1">
                  <p:embed/>
                </p:oleObj>
              </mc:Choice>
              <mc:Fallback>
                <p:oleObj name="think-cell Slide" r:id="rId7" imgW="270" imgH="270" progId="TCLayout.ActiveDocument.1">
                  <p:embed/>
                  <p:pic>
                    <p:nvPicPr>
                      <p:cNvPr id="0" name=""/>
                      <p:cNvPicPr/>
                      <p:nvPr/>
                    </p:nvPicPr>
                    <p:blipFill>
                      <a:blip r:embed="rId8"/>
                      <a:stretch>
                        <a:fillRect/>
                      </a:stretch>
                    </p:blipFill>
                    <p:spPr>
                      <a:xfrm>
                        <a:off x="0" y="0"/>
                        <a:ext cx="158750" cy="158750"/>
                      </a:xfrm>
                      <a:prstGeom prst="rect">
                        <a:avLst/>
                      </a:prstGeom>
                    </p:spPr>
                  </p:pic>
                </p:oleObj>
              </mc:Fallback>
            </mc:AlternateContent>
          </a:graphicData>
        </a:graphic>
      </p:graphicFrame>
      <p:sp>
        <p:nvSpPr>
          <p:cNvPr id="3" name="Title 2"/>
          <p:cNvSpPr>
            <a:spLocks noGrp="1"/>
          </p:cNvSpPr>
          <p:nvPr>
            <p:ph type="title"/>
            <p:custDataLst>
              <p:tags r:id="rId3"/>
            </p:custDataLst>
          </p:nvPr>
        </p:nvSpPr>
        <p:spPr/>
        <p:txBody>
          <a:bodyPr/>
          <a:lstStyle/>
          <a:p>
            <a:r>
              <a:rPr lang="en-US" dirty="0">
                <a:cs typeface="Segoe UI"/>
              </a:rPr>
              <a:t>Server APIs</a:t>
            </a:r>
          </a:p>
        </p:txBody>
      </p:sp>
      <p:sp>
        <p:nvSpPr>
          <p:cNvPr id="4" name="Content Placeholder 3"/>
          <p:cNvSpPr>
            <a:spLocks noGrp="1"/>
          </p:cNvSpPr>
          <p:nvPr>
            <p:ph type="body" sz="quarter" idx="10"/>
            <p:custDataLst>
              <p:tags r:id="rId4"/>
            </p:custDataLst>
          </p:nvPr>
        </p:nvSpPr>
        <p:spPr/>
        <p:txBody>
          <a:bodyPr/>
          <a:lstStyle/>
          <a:p>
            <a:r>
              <a:rPr lang="en-US" dirty="0"/>
              <a:t>Game Invitations</a:t>
            </a:r>
          </a:p>
          <a:p>
            <a:r>
              <a:rPr lang="en-US" dirty="0"/>
              <a:t>Leaderboards</a:t>
            </a:r>
          </a:p>
          <a:p>
            <a:r>
              <a:rPr lang="en-US" dirty="0"/>
              <a:t>Game Friends</a:t>
            </a:r>
          </a:p>
          <a:p>
            <a:r>
              <a:rPr lang="en-US" dirty="0"/>
              <a:t>User Profile</a:t>
            </a:r>
          </a:p>
          <a:p>
            <a:r>
              <a:rPr lang="en-US" dirty="0"/>
              <a:t>Game Commands</a:t>
            </a:r>
          </a:p>
        </p:txBody>
      </p:sp>
      <p:grpSp>
        <p:nvGrpSpPr>
          <p:cNvPr id="5" name="Group 4"/>
          <p:cNvGrpSpPr/>
          <p:nvPr/>
        </p:nvGrpSpPr>
        <p:grpSpPr bwMode="black">
          <a:xfrm>
            <a:off x="8832881" y="3326785"/>
            <a:ext cx="2843182" cy="2927036"/>
            <a:chOff x="3422650" y="3467100"/>
            <a:chExt cx="533400" cy="549275"/>
          </a:xfrm>
          <a:solidFill>
            <a:schemeClr val="accent2"/>
          </a:solidFill>
        </p:grpSpPr>
        <p:sp>
          <p:nvSpPr>
            <p:cNvPr id="6" name="Freeform 82"/>
            <p:cNvSpPr>
              <a:spLocks noEditPoints="1"/>
            </p:cNvSpPr>
            <p:nvPr/>
          </p:nvSpPr>
          <p:spPr bwMode="black">
            <a:xfrm>
              <a:off x="3422650" y="3467100"/>
              <a:ext cx="533400" cy="533400"/>
            </a:xfrm>
            <a:custGeom>
              <a:avLst/>
              <a:gdLst>
                <a:gd name="T0" fmla="*/ 590 w 2193"/>
                <a:gd name="T1" fmla="*/ 531 h 2197"/>
                <a:gd name="T2" fmla="*/ 1140 w 2193"/>
                <a:gd name="T3" fmla="*/ 364 h 2197"/>
                <a:gd name="T4" fmla="*/ 1100 w 2193"/>
                <a:gd name="T5" fmla="*/ 435 h 2197"/>
                <a:gd name="T6" fmla="*/ 1066 w 2193"/>
                <a:gd name="T7" fmla="*/ 405 h 2197"/>
                <a:gd name="T8" fmla="*/ 1025 w 2193"/>
                <a:gd name="T9" fmla="*/ 503 h 2197"/>
                <a:gd name="T10" fmla="*/ 951 w 2193"/>
                <a:gd name="T11" fmla="*/ 405 h 2197"/>
                <a:gd name="T12" fmla="*/ 992 w 2193"/>
                <a:gd name="T13" fmla="*/ 503 h 2197"/>
                <a:gd name="T14" fmla="*/ 877 w 2193"/>
                <a:gd name="T15" fmla="*/ 364 h 2197"/>
                <a:gd name="T16" fmla="*/ 917 w 2193"/>
                <a:gd name="T17" fmla="*/ 544 h 2197"/>
                <a:gd name="T18" fmla="*/ 802 w 2193"/>
                <a:gd name="T19" fmla="*/ 435 h 2197"/>
                <a:gd name="T20" fmla="*/ 802 w 2193"/>
                <a:gd name="T21" fmla="*/ 544 h 2197"/>
                <a:gd name="T22" fmla="*/ 768 w 2193"/>
                <a:gd name="T23" fmla="*/ 435 h 2197"/>
                <a:gd name="T24" fmla="*/ 727 w 2193"/>
                <a:gd name="T25" fmla="*/ 503 h 2197"/>
                <a:gd name="T26" fmla="*/ 693 w 2193"/>
                <a:gd name="T27" fmla="*/ 476 h 2197"/>
                <a:gd name="T28" fmla="*/ 655 w 2193"/>
                <a:gd name="T29" fmla="*/ 282 h 2197"/>
                <a:gd name="T30" fmla="*/ 655 w 2193"/>
                <a:gd name="T31" fmla="*/ 282 h 2197"/>
                <a:gd name="T32" fmla="*/ 1140 w 2193"/>
                <a:gd name="T33" fmla="*/ 92 h 2197"/>
                <a:gd name="T34" fmla="*/ 1100 w 2193"/>
                <a:gd name="T35" fmla="*/ 191 h 2197"/>
                <a:gd name="T36" fmla="*/ 1025 w 2193"/>
                <a:gd name="T37" fmla="*/ 92 h 2197"/>
                <a:gd name="T38" fmla="*/ 1066 w 2193"/>
                <a:gd name="T39" fmla="*/ 191 h 2197"/>
                <a:gd name="T40" fmla="*/ 951 w 2193"/>
                <a:gd name="T41" fmla="*/ 52 h 2197"/>
                <a:gd name="T42" fmla="*/ 992 w 2193"/>
                <a:gd name="T43" fmla="*/ 231 h 2197"/>
                <a:gd name="T44" fmla="*/ 877 w 2193"/>
                <a:gd name="T45" fmla="*/ 123 h 2197"/>
                <a:gd name="T46" fmla="*/ 877 w 2193"/>
                <a:gd name="T47" fmla="*/ 231 h 2197"/>
                <a:gd name="T48" fmla="*/ 842 w 2193"/>
                <a:gd name="T49" fmla="*/ 123 h 2197"/>
                <a:gd name="T50" fmla="*/ 802 w 2193"/>
                <a:gd name="T51" fmla="*/ 191 h 2197"/>
                <a:gd name="T52" fmla="*/ 768 w 2193"/>
                <a:gd name="T53" fmla="*/ 163 h 2197"/>
                <a:gd name="T54" fmla="*/ 653 w 2193"/>
                <a:gd name="T55" fmla="*/ 52 h 2197"/>
                <a:gd name="T56" fmla="*/ 653 w 2193"/>
                <a:gd name="T57" fmla="*/ 163 h 2197"/>
                <a:gd name="T58" fmla="*/ 1315 w 2193"/>
                <a:gd name="T59" fmla="*/ 2023 h 2197"/>
                <a:gd name="T60" fmla="*/ 1444 w 2193"/>
                <a:gd name="T61" fmla="*/ 2179 h 2197"/>
                <a:gd name="T62" fmla="*/ 1597 w 2193"/>
                <a:gd name="T63" fmla="*/ 1488 h 2197"/>
                <a:gd name="T64" fmla="*/ 2182 w 2193"/>
                <a:gd name="T65" fmla="*/ 1590 h 2197"/>
                <a:gd name="T66" fmla="*/ 925 w 2193"/>
                <a:gd name="T67" fmla="*/ 1617 h 2197"/>
                <a:gd name="T68" fmla="*/ 1137 w 2193"/>
                <a:gd name="T69" fmla="*/ 1617 h 2197"/>
                <a:gd name="T70" fmla="*/ 2090 w 2193"/>
                <a:gd name="T71" fmla="*/ 1142 h 2197"/>
                <a:gd name="T72" fmla="*/ 1538 w 2193"/>
                <a:gd name="T73" fmla="*/ 908 h 2197"/>
                <a:gd name="T74" fmla="*/ 1043 w 2193"/>
                <a:gd name="T75" fmla="*/ 908 h 2197"/>
                <a:gd name="T76" fmla="*/ 103 w 2193"/>
                <a:gd name="T77" fmla="*/ 1377 h 2197"/>
                <a:gd name="T78" fmla="*/ 1675 w 2193"/>
                <a:gd name="T79" fmla="*/ 1407 h 2197"/>
                <a:gd name="T80" fmla="*/ 1268 w 2193"/>
                <a:gd name="T81" fmla="*/ 1660 h 2197"/>
                <a:gd name="T82" fmla="*/ 1268 w 2193"/>
                <a:gd name="T83" fmla="*/ 1660 h 2197"/>
                <a:gd name="T84" fmla="*/ 1140 w 2193"/>
                <a:gd name="T85" fmla="*/ 788 h 2197"/>
                <a:gd name="T86" fmla="*/ 1025 w 2193"/>
                <a:gd name="T87" fmla="*/ 677 h 2197"/>
                <a:gd name="T88" fmla="*/ 1025 w 2193"/>
                <a:gd name="T89" fmla="*/ 788 h 2197"/>
                <a:gd name="T90" fmla="*/ 653 w 2193"/>
                <a:gd name="T91" fmla="*/ 788 h 2197"/>
                <a:gd name="T92" fmla="*/ 693 w 2193"/>
                <a:gd name="T93" fmla="*/ 717 h 2197"/>
                <a:gd name="T94" fmla="*/ 727 w 2193"/>
                <a:gd name="T95" fmla="*/ 748 h 2197"/>
                <a:gd name="T96" fmla="*/ 842 w 2193"/>
                <a:gd name="T97" fmla="*/ 856 h 2197"/>
                <a:gd name="T98" fmla="*/ 842 w 2193"/>
                <a:gd name="T99" fmla="*/ 748 h 2197"/>
                <a:gd name="T100" fmla="*/ 877 w 2193"/>
                <a:gd name="T101" fmla="*/ 856 h 2197"/>
                <a:gd name="T102" fmla="*/ 917 w 2193"/>
                <a:gd name="T103" fmla="*/ 788 h 2197"/>
                <a:gd name="T104" fmla="*/ 951 w 2193"/>
                <a:gd name="T105" fmla="*/ 816 h 2197"/>
                <a:gd name="T106" fmla="*/ 992 w 2193"/>
                <a:gd name="T107" fmla="*/ 717 h 2197"/>
                <a:gd name="T108" fmla="*/ 1066 w 2193"/>
                <a:gd name="T109" fmla="*/ 856 h 2197"/>
                <a:gd name="T110" fmla="*/ 176 w 2193"/>
                <a:gd name="T111" fmla="*/ 1407 h 2197"/>
                <a:gd name="T112" fmla="*/ 0 w 2193"/>
                <a:gd name="T113" fmla="*/ 1622 h 2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193" h="2197">
                  <a:moveTo>
                    <a:pt x="655" y="595"/>
                  </a:moveTo>
                  <a:cubicBezTo>
                    <a:pt x="1538" y="595"/>
                    <a:pt x="1538" y="595"/>
                    <a:pt x="1538" y="595"/>
                  </a:cubicBezTo>
                  <a:cubicBezTo>
                    <a:pt x="1574" y="595"/>
                    <a:pt x="1603" y="566"/>
                    <a:pt x="1603" y="531"/>
                  </a:cubicBezTo>
                  <a:cubicBezTo>
                    <a:pt x="1603" y="377"/>
                    <a:pt x="1603" y="377"/>
                    <a:pt x="1603" y="377"/>
                  </a:cubicBezTo>
                  <a:cubicBezTo>
                    <a:pt x="1603" y="342"/>
                    <a:pt x="1574" y="313"/>
                    <a:pt x="1538" y="313"/>
                  </a:cubicBezTo>
                  <a:cubicBezTo>
                    <a:pt x="655" y="313"/>
                    <a:pt x="655" y="313"/>
                    <a:pt x="655" y="313"/>
                  </a:cubicBezTo>
                  <a:cubicBezTo>
                    <a:pt x="619" y="313"/>
                    <a:pt x="590" y="342"/>
                    <a:pt x="590" y="377"/>
                  </a:cubicBezTo>
                  <a:cubicBezTo>
                    <a:pt x="590" y="531"/>
                    <a:pt x="590" y="531"/>
                    <a:pt x="590" y="531"/>
                  </a:cubicBezTo>
                  <a:cubicBezTo>
                    <a:pt x="590" y="566"/>
                    <a:pt x="619" y="595"/>
                    <a:pt x="655" y="595"/>
                  </a:cubicBezTo>
                  <a:close/>
                  <a:moveTo>
                    <a:pt x="1464" y="403"/>
                  </a:moveTo>
                  <a:cubicBezTo>
                    <a:pt x="1492" y="403"/>
                    <a:pt x="1515" y="426"/>
                    <a:pt x="1515" y="454"/>
                  </a:cubicBezTo>
                  <a:cubicBezTo>
                    <a:pt x="1515" y="482"/>
                    <a:pt x="1492" y="505"/>
                    <a:pt x="1464" y="505"/>
                  </a:cubicBezTo>
                  <a:cubicBezTo>
                    <a:pt x="1436" y="505"/>
                    <a:pt x="1413" y="482"/>
                    <a:pt x="1413" y="454"/>
                  </a:cubicBezTo>
                  <a:cubicBezTo>
                    <a:pt x="1413" y="426"/>
                    <a:pt x="1436" y="403"/>
                    <a:pt x="1464" y="403"/>
                  </a:cubicBezTo>
                  <a:close/>
                  <a:moveTo>
                    <a:pt x="1100" y="364"/>
                  </a:moveTo>
                  <a:cubicBezTo>
                    <a:pt x="1140" y="364"/>
                    <a:pt x="1140" y="364"/>
                    <a:pt x="1140" y="364"/>
                  </a:cubicBezTo>
                  <a:cubicBezTo>
                    <a:pt x="1140" y="405"/>
                    <a:pt x="1140" y="405"/>
                    <a:pt x="1140" y="405"/>
                  </a:cubicBezTo>
                  <a:cubicBezTo>
                    <a:pt x="1100" y="405"/>
                    <a:pt x="1100" y="405"/>
                    <a:pt x="1100" y="405"/>
                  </a:cubicBezTo>
                  <a:lnTo>
                    <a:pt x="1100" y="364"/>
                  </a:lnTo>
                  <a:close/>
                  <a:moveTo>
                    <a:pt x="1100" y="435"/>
                  </a:moveTo>
                  <a:cubicBezTo>
                    <a:pt x="1140" y="435"/>
                    <a:pt x="1140" y="435"/>
                    <a:pt x="1140" y="435"/>
                  </a:cubicBezTo>
                  <a:cubicBezTo>
                    <a:pt x="1140" y="476"/>
                    <a:pt x="1140" y="476"/>
                    <a:pt x="1140" y="476"/>
                  </a:cubicBezTo>
                  <a:cubicBezTo>
                    <a:pt x="1100" y="476"/>
                    <a:pt x="1100" y="476"/>
                    <a:pt x="1100" y="476"/>
                  </a:cubicBezTo>
                  <a:lnTo>
                    <a:pt x="1100" y="435"/>
                  </a:lnTo>
                  <a:close/>
                  <a:moveTo>
                    <a:pt x="1100" y="503"/>
                  </a:moveTo>
                  <a:cubicBezTo>
                    <a:pt x="1140" y="503"/>
                    <a:pt x="1140" y="503"/>
                    <a:pt x="1140" y="503"/>
                  </a:cubicBezTo>
                  <a:cubicBezTo>
                    <a:pt x="1140" y="544"/>
                    <a:pt x="1140" y="544"/>
                    <a:pt x="1140" y="544"/>
                  </a:cubicBezTo>
                  <a:cubicBezTo>
                    <a:pt x="1100" y="544"/>
                    <a:pt x="1100" y="544"/>
                    <a:pt x="1100" y="544"/>
                  </a:cubicBezTo>
                  <a:lnTo>
                    <a:pt x="1100" y="503"/>
                  </a:lnTo>
                  <a:close/>
                  <a:moveTo>
                    <a:pt x="1025" y="364"/>
                  </a:moveTo>
                  <a:cubicBezTo>
                    <a:pt x="1066" y="364"/>
                    <a:pt x="1066" y="364"/>
                    <a:pt x="1066" y="364"/>
                  </a:cubicBezTo>
                  <a:cubicBezTo>
                    <a:pt x="1066" y="405"/>
                    <a:pt x="1066" y="405"/>
                    <a:pt x="1066" y="405"/>
                  </a:cubicBezTo>
                  <a:cubicBezTo>
                    <a:pt x="1025" y="405"/>
                    <a:pt x="1025" y="405"/>
                    <a:pt x="1025" y="405"/>
                  </a:cubicBezTo>
                  <a:lnTo>
                    <a:pt x="1025" y="364"/>
                  </a:lnTo>
                  <a:close/>
                  <a:moveTo>
                    <a:pt x="1025" y="435"/>
                  </a:moveTo>
                  <a:cubicBezTo>
                    <a:pt x="1066" y="435"/>
                    <a:pt x="1066" y="435"/>
                    <a:pt x="1066" y="435"/>
                  </a:cubicBezTo>
                  <a:cubicBezTo>
                    <a:pt x="1066" y="476"/>
                    <a:pt x="1066" y="476"/>
                    <a:pt x="1066" y="476"/>
                  </a:cubicBezTo>
                  <a:cubicBezTo>
                    <a:pt x="1025" y="476"/>
                    <a:pt x="1025" y="476"/>
                    <a:pt x="1025" y="476"/>
                  </a:cubicBezTo>
                  <a:lnTo>
                    <a:pt x="1025" y="435"/>
                  </a:lnTo>
                  <a:close/>
                  <a:moveTo>
                    <a:pt x="1025" y="503"/>
                  </a:moveTo>
                  <a:cubicBezTo>
                    <a:pt x="1066" y="503"/>
                    <a:pt x="1066" y="503"/>
                    <a:pt x="1066" y="503"/>
                  </a:cubicBezTo>
                  <a:cubicBezTo>
                    <a:pt x="1066" y="544"/>
                    <a:pt x="1066" y="544"/>
                    <a:pt x="1066" y="544"/>
                  </a:cubicBezTo>
                  <a:cubicBezTo>
                    <a:pt x="1025" y="544"/>
                    <a:pt x="1025" y="544"/>
                    <a:pt x="1025" y="544"/>
                  </a:cubicBezTo>
                  <a:lnTo>
                    <a:pt x="1025" y="503"/>
                  </a:lnTo>
                  <a:close/>
                  <a:moveTo>
                    <a:pt x="951" y="364"/>
                  </a:moveTo>
                  <a:cubicBezTo>
                    <a:pt x="992" y="364"/>
                    <a:pt x="992" y="364"/>
                    <a:pt x="992" y="364"/>
                  </a:cubicBezTo>
                  <a:cubicBezTo>
                    <a:pt x="992" y="405"/>
                    <a:pt x="992" y="405"/>
                    <a:pt x="992" y="405"/>
                  </a:cubicBezTo>
                  <a:cubicBezTo>
                    <a:pt x="951" y="405"/>
                    <a:pt x="951" y="405"/>
                    <a:pt x="951" y="405"/>
                  </a:cubicBezTo>
                  <a:lnTo>
                    <a:pt x="951" y="364"/>
                  </a:lnTo>
                  <a:close/>
                  <a:moveTo>
                    <a:pt x="951" y="435"/>
                  </a:moveTo>
                  <a:cubicBezTo>
                    <a:pt x="992" y="435"/>
                    <a:pt x="992" y="435"/>
                    <a:pt x="992" y="435"/>
                  </a:cubicBezTo>
                  <a:cubicBezTo>
                    <a:pt x="992" y="476"/>
                    <a:pt x="992" y="476"/>
                    <a:pt x="992" y="476"/>
                  </a:cubicBezTo>
                  <a:cubicBezTo>
                    <a:pt x="951" y="476"/>
                    <a:pt x="951" y="476"/>
                    <a:pt x="951" y="476"/>
                  </a:cubicBezTo>
                  <a:lnTo>
                    <a:pt x="951" y="435"/>
                  </a:lnTo>
                  <a:close/>
                  <a:moveTo>
                    <a:pt x="951" y="503"/>
                  </a:moveTo>
                  <a:cubicBezTo>
                    <a:pt x="992" y="503"/>
                    <a:pt x="992" y="503"/>
                    <a:pt x="992" y="503"/>
                  </a:cubicBezTo>
                  <a:cubicBezTo>
                    <a:pt x="992" y="544"/>
                    <a:pt x="992" y="544"/>
                    <a:pt x="992" y="544"/>
                  </a:cubicBezTo>
                  <a:cubicBezTo>
                    <a:pt x="951" y="544"/>
                    <a:pt x="951" y="544"/>
                    <a:pt x="951" y="544"/>
                  </a:cubicBezTo>
                  <a:lnTo>
                    <a:pt x="951" y="503"/>
                  </a:lnTo>
                  <a:close/>
                  <a:moveTo>
                    <a:pt x="877" y="364"/>
                  </a:moveTo>
                  <a:cubicBezTo>
                    <a:pt x="917" y="364"/>
                    <a:pt x="917" y="364"/>
                    <a:pt x="917" y="364"/>
                  </a:cubicBezTo>
                  <a:cubicBezTo>
                    <a:pt x="917" y="405"/>
                    <a:pt x="917" y="405"/>
                    <a:pt x="917" y="405"/>
                  </a:cubicBezTo>
                  <a:cubicBezTo>
                    <a:pt x="877" y="405"/>
                    <a:pt x="877" y="405"/>
                    <a:pt x="877" y="405"/>
                  </a:cubicBezTo>
                  <a:lnTo>
                    <a:pt x="877" y="364"/>
                  </a:lnTo>
                  <a:close/>
                  <a:moveTo>
                    <a:pt x="877" y="435"/>
                  </a:moveTo>
                  <a:cubicBezTo>
                    <a:pt x="917" y="435"/>
                    <a:pt x="917" y="435"/>
                    <a:pt x="917" y="435"/>
                  </a:cubicBezTo>
                  <a:cubicBezTo>
                    <a:pt x="917" y="476"/>
                    <a:pt x="917" y="476"/>
                    <a:pt x="917" y="476"/>
                  </a:cubicBezTo>
                  <a:cubicBezTo>
                    <a:pt x="877" y="476"/>
                    <a:pt x="877" y="476"/>
                    <a:pt x="877" y="476"/>
                  </a:cubicBezTo>
                  <a:lnTo>
                    <a:pt x="877" y="435"/>
                  </a:lnTo>
                  <a:close/>
                  <a:moveTo>
                    <a:pt x="877" y="503"/>
                  </a:moveTo>
                  <a:cubicBezTo>
                    <a:pt x="917" y="503"/>
                    <a:pt x="917" y="503"/>
                    <a:pt x="917" y="503"/>
                  </a:cubicBezTo>
                  <a:cubicBezTo>
                    <a:pt x="917" y="544"/>
                    <a:pt x="917" y="544"/>
                    <a:pt x="917" y="544"/>
                  </a:cubicBezTo>
                  <a:cubicBezTo>
                    <a:pt x="877" y="544"/>
                    <a:pt x="877" y="544"/>
                    <a:pt x="877" y="544"/>
                  </a:cubicBezTo>
                  <a:lnTo>
                    <a:pt x="877" y="503"/>
                  </a:lnTo>
                  <a:close/>
                  <a:moveTo>
                    <a:pt x="802" y="364"/>
                  </a:moveTo>
                  <a:cubicBezTo>
                    <a:pt x="842" y="364"/>
                    <a:pt x="842" y="364"/>
                    <a:pt x="842" y="364"/>
                  </a:cubicBezTo>
                  <a:cubicBezTo>
                    <a:pt x="842" y="405"/>
                    <a:pt x="842" y="405"/>
                    <a:pt x="842" y="405"/>
                  </a:cubicBezTo>
                  <a:cubicBezTo>
                    <a:pt x="802" y="405"/>
                    <a:pt x="802" y="405"/>
                    <a:pt x="802" y="405"/>
                  </a:cubicBezTo>
                  <a:lnTo>
                    <a:pt x="802" y="364"/>
                  </a:lnTo>
                  <a:close/>
                  <a:moveTo>
                    <a:pt x="802" y="435"/>
                  </a:moveTo>
                  <a:cubicBezTo>
                    <a:pt x="842" y="435"/>
                    <a:pt x="842" y="435"/>
                    <a:pt x="842" y="435"/>
                  </a:cubicBezTo>
                  <a:cubicBezTo>
                    <a:pt x="842" y="476"/>
                    <a:pt x="842" y="476"/>
                    <a:pt x="842" y="476"/>
                  </a:cubicBezTo>
                  <a:cubicBezTo>
                    <a:pt x="802" y="476"/>
                    <a:pt x="802" y="476"/>
                    <a:pt x="802" y="476"/>
                  </a:cubicBezTo>
                  <a:lnTo>
                    <a:pt x="802" y="435"/>
                  </a:lnTo>
                  <a:close/>
                  <a:moveTo>
                    <a:pt x="802" y="503"/>
                  </a:moveTo>
                  <a:cubicBezTo>
                    <a:pt x="842" y="503"/>
                    <a:pt x="842" y="503"/>
                    <a:pt x="842" y="503"/>
                  </a:cubicBezTo>
                  <a:cubicBezTo>
                    <a:pt x="842" y="544"/>
                    <a:pt x="842" y="544"/>
                    <a:pt x="842" y="544"/>
                  </a:cubicBezTo>
                  <a:cubicBezTo>
                    <a:pt x="802" y="544"/>
                    <a:pt x="802" y="544"/>
                    <a:pt x="802" y="544"/>
                  </a:cubicBezTo>
                  <a:lnTo>
                    <a:pt x="802" y="503"/>
                  </a:lnTo>
                  <a:close/>
                  <a:moveTo>
                    <a:pt x="727" y="364"/>
                  </a:moveTo>
                  <a:cubicBezTo>
                    <a:pt x="768" y="364"/>
                    <a:pt x="768" y="364"/>
                    <a:pt x="768" y="364"/>
                  </a:cubicBezTo>
                  <a:cubicBezTo>
                    <a:pt x="768" y="405"/>
                    <a:pt x="768" y="405"/>
                    <a:pt x="768" y="405"/>
                  </a:cubicBezTo>
                  <a:cubicBezTo>
                    <a:pt x="727" y="405"/>
                    <a:pt x="727" y="405"/>
                    <a:pt x="727" y="405"/>
                  </a:cubicBezTo>
                  <a:lnTo>
                    <a:pt x="727" y="364"/>
                  </a:lnTo>
                  <a:close/>
                  <a:moveTo>
                    <a:pt x="727" y="435"/>
                  </a:moveTo>
                  <a:cubicBezTo>
                    <a:pt x="768" y="435"/>
                    <a:pt x="768" y="435"/>
                    <a:pt x="768" y="435"/>
                  </a:cubicBezTo>
                  <a:cubicBezTo>
                    <a:pt x="768" y="476"/>
                    <a:pt x="768" y="476"/>
                    <a:pt x="768" y="476"/>
                  </a:cubicBezTo>
                  <a:cubicBezTo>
                    <a:pt x="727" y="476"/>
                    <a:pt x="727" y="476"/>
                    <a:pt x="727" y="476"/>
                  </a:cubicBezTo>
                  <a:lnTo>
                    <a:pt x="727" y="435"/>
                  </a:lnTo>
                  <a:close/>
                  <a:moveTo>
                    <a:pt x="727" y="503"/>
                  </a:moveTo>
                  <a:cubicBezTo>
                    <a:pt x="768" y="503"/>
                    <a:pt x="768" y="503"/>
                    <a:pt x="768" y="503"/>
                  </a:cubicBezTo>
                  <a:cubicBezTo>
                    <a:pt x="768" y="544"/>
                    <a:pt x="768" y="544"/>
                    <a:pt x="768" y="544"/>
                  </a:cubicBezTo>
                  <a:cubicBezTo>
                    <a:pt x="727" y="544"/>
                    <a:pt x="727" y="544"/>
                    <a:pt x="727" y="544"/>
                  </a:cubicBezTo>
                  <a:lnTo>
                    <a:pt x="727" y="503"/>
                  </a:lnTo>
                  <a:close/>
                  <a:moveTo>
                    <a:pt x="653" y="364"/>
                  </a:moveTo>
                  <a:cubicBezTo>
                    <a:pt x="693" y="364"/>
                    <a:pt x="693" y="364"/>
                    <a:pt x="693" y="364"/>
                  </a:cubicBezTo>
                  <a:cubicBezTo>
                    <a:pt x="693" y="405"/>
                    <a:pt x="693" y="405"/>
                    <a:pt x="693" y="405"/>
                  </a:cubicBezTo>
                  <a:cubicBezTo>
                    <a:pt x="653" y="405"/>
                    <a:pt x="653" y="405"/>
                    <a:pt x="653" y="405"/>
                  </a:cubicBezTo>
                  <a:lnTo>
                    <a:pt x="653" y="364"/>
                  </a:lnTo>
                  <a:close/>
                  <a:moveTo>
                    <a:pt x="653" y="435"/>
                  </a:moveTo>
                  <a:cubicBezTo>
                    <a:pt x="693" y="435"/>
                    <a:pt x="693" y="435"/>
                    <a:pt x="693" y="435"/>
                  </a:cubicBezTo>
                  <a:cubicBezTo>
                    <a:pt x="693" y="476"/>
                    <a:pt x="693" y="476"/>
                    <a:pt x="693" y="476"/>
                  </a:cubicBezTo>
                  <a:cubicBezTo>
                    <a:pt x="653" y="476"/>
                    <a:pt x="653" y="476"/>
                    <a:pt x="653" y="476"/>
                  </a:cubicBezTo>
                  <a:lnTo>
                    <a:pt x="653" y="435"/>
                  </a:lnTo>
                  <a:close/>
                  <a:moveTo>
                    <a:pt x="653" y="503"/>
                  </a:moveTo>
                  <a:cubicBezTo>
                    <a:pt x="693" y="503"/>
                    <a:pt x="693" y="503"/>
                    <a:pt x="693" y="503"/>
                  </a:cubicBezTo>
                  <a:cubicBezTo>
                    <a:pt x="693" y="544"/>
                    <a:pt x="693" y="544"/>
                    <a:pt x="693" y="544"/>
                  </a:cubicBezTo>
                  <a:cubicBezTo>
                    <a:pt x="653" y="544"/>
                    <a:pt x="653" y="544"/>
                    <a:pt x="653" y="544"/>
                  </a:cubicBezTo>
                  <a:lnTo>
                    <a:pt x="653" y="503"/>
                  </a:lnTo>
                  <a:close/>
                  <a:moveTo>
                    <a:pt x="655" y="282"/>
                  </a:moveTo>
                  <a:cubicBezTo>
                    <a:pt x="1538" y="282"/>
                    <a:pt x="1538" y="282"/>
                    <a:pt x="1538" y="282"/>
                  </a:cubicBezTo>
                  <a:cubicBezTo>
                    <a:pt x="1574" y="282"/>
                    <a:pt x="1603" y="254"/>
                    <a:pt x="1603" y="218"/>
                  </a:cubicBezTo>
                  <a:cubicBezTo>
                    <a:pt x="1603" y="65"/>
                    <a:pt x="1603" y="65"/>
                    <a:pt x="1603" y="65"/>
                  </a:cubicBezTo>
                  <a:cubicBezTo>
                    <a:pt x="1603" y="29"/>
                    <a:pt x="1574" y="0"/>
                    <a:pt x="1538" y="0"/>
                  </a:cubicBezTo>
                  <a:cubicBezTo>
                    <a:pt x="655" y="0"/>
                    <a:pt x="655" y="0"/>
                    <a:pt x="655" y="0"/>
                  </a:cubicBezTo>
                  <a:cubicBezTo>
                    <a:pt x="619" y="0"/>
                    <a:pt x="590" y="29"/>
                    <a:pt x="590" y="65"/>
                  </a:cubicBezTo>
                  <a:cubicBezTo>
                    <a:pt x="590" y="218"/>
                    <a:pt x="590" y="218"/>
                    <a:pt x="590" y="218"/>
                  </a:cubicBezTo>
                  <a:cubicBezTo>
                    <a:pt x="590" y="254"/>
                    <a:pt x="619" y="282"/>
                    <a:pt x="655" y="282"/>
                  </a:cubicBezTo>
                  <a:close/>
                  <a:moveTo>
                    <a:pt x="1464" y="90"/>
                  </a:moveTo>
                  <a:cubicBezTo>
                    <a:pt x="1492" y="90"/>
                    <a:pt x="1515" y="113"/>
                    <a:pt x="1515" y="141"/>
                  </a:cubicBezTo>
                  <a:cubicBezTo>
                    <a:pt x="1515" y="170"/>
                    <a:pt x="1492" y="192"/>
                    <a:pt x="1464" y="192"/>
                  </a:cubicBezTo>
                  <a:cubicBezTo>
                    <a:pt x="1436" y="192"/>
                    <a:pt x="1413" y="170"/>
                    <a:pt x="1413" y="141"/>
                  </a:cubicBezTo>
                  <a:cubicBezTo>
                    <a:pt x="1413" y="113"/>
                    <a:pt x="1436" y="90"/>
                    <a:pt x="1464" y="90"/>
                  </a:cubicBezTo>
                  <a:close/>
                  <a:moveTo>
                    <a:pt x="1100" y="52"/>
                  </a:moveTo>
                  <a:cubicBezTo>
                    <a:pt x="1140" y="52"/>
                    <a:pt x="1140" y="52"/>
                    <a:pt x="1140" y="52"/>
                  </a:cubicBezTo>
                  <a:cubicBezTo>
                    <a:pt x="1140" y="92"/>
                    <a:pt x="1140" y="92"/>
                    <a:pt x="1140" y="92"/>
                  </a:cubicBezTo>
                  <a:cubicBezTo>
                    <a:pt x="1100" y="92"/>
                    <a:pt x="1100" y="92"/>
                    <a:pt x="1100" y="92"/>
                  </a:cubicBezTo>
                  <a:lnTo>
                    <a:pt x="1100" y="52"/>
                  </a:lnTo>
                  <a:close/>
                  <a:moveTo>
                    <a:pt x="1100" y="123"/>
                  </a:moveTo>
                  <a:cubicBezTo>
                    <a:pt x="1140" y="123"/>
                    <a:pt x="1140" y="123"/>
                    <a:pt x="1140" y="123"/>
                  </a:cubicBezTo>
                  <a:cubicBezTo>
                    <a:pt x="1140" y="163"/>
                    <a:pt x="1140" y="163"/>
                    <a:pt x="1140" y="163"/>
                  </a:cubicBezTo>
                  <a:cubicBezTo>
                    <a:pt x="1100" y="163"/>
                    <a:pt x="1100" y="163"/>
                    <a:pt x="1100" y="163"/>
                  </a:cubicBezTo>
                  <a:lnTo>
                    <a:pt x="1100" y="123"/>
                  </a:lnTo>
                  <a:close/>
                  <a:moveTo>
                    <a:pt x="1100" y="191"/>
                  </a:moveTo>
                  <a:cubicBezTo>
                    <a:pt x="1140" y="191"/>
                    <a:pt x="1140" y="191"/>
                    <a:pt x="1140" y="191"/>
                  </a:cubicBezTo>
                  <a:cubicBezTo>
                    <a:pt x="1140" y="231"/>
                    <a:pt x="1140" y="231"/>
                    <a:pt x="1140" y="231"/>
                  </a:cubicBezTo>
                  <a:cubicBezTo>
                    <a:pt x="1100" y="231"/>
                    <a:pt x="1100" y="231"/>
                    <a:pt x="1100" y="231"/>
                  </a:cubicBezTo>
                  <a:lnTo>
                    <a:pt x="1100" y="191"/>
                  </a:lnTo>
                  <a:close/>
                  <a:moveTo>
                    <a:pt x="1025" y="52"/>
                  </a:moveTo>
                  <a:cubicBezTo>
                    <a:pt x="1066" y="52"/>
                    <a:pt x="1066" y="52"/>
                    <a:pt x="1066" y="52"/>
                  </a:cubicBezTo>
                  <a:cubicBezTo>
                    <a:pt x="1066" y="92"/>
                    <a:pt x="1066" y="92"/>
                    <a:pt x="1066" y="92"/>
                  </a:cubicBezTo>
                  <a:cubicBezTo>
                    <a:pt x="1025" y="92"/>
                    <a:pt x="1025" y="92"/>
                    <a:pt x="1025" y="92"/>
                  </a:cubicBezTo>
                  <a:lnTo>
                    <a:pt x="1025" y="52"/>
                  </a:lnTo>
                  <a:close/>
                  <a:moveTo>
                    <a:pt x="1025" y="123"/>
                  </a:moveTo>
                  <a:cubicBezTo>
                    <a:pt x="1066" y="123"/>
                    <a:pt x="1066" y="123"/>
                    <a:pt x="1066" y="123"/>
                  </a:cubicBezTo>
                  <a:cubicBezTo>
                    <a:pt x="1066" y="163"/>
                    <a:pt x="1066" y="163"/>
                    <a:pt x="1066" y="163"/>
                  </a:cubicBezTo>
                  <a:cubicBezTo>
                    <a:pt x="1025" y="163"/>
                    <a:pt x="1025" y="163"/>
                    <a:pt x="1025" y="163"/>
                  </a:cubicBezTo>
                  <a:lnTo>
                    <a:pt x="1025" y="123"/>
                  </a:lnTo>
                  <a:close/>
                  <a:moveTo>
                    <a:pt x="1025" y="191"/>
                  </a:moveTo>
                  <a:cubicBezTo>
                    <a:pt x="1066" y="191"/>
                    <a:pt x="1066" y="191"/>
                    <a:pt x="1066" y="191"/>
                  </a:cubicBezTo>
                  <a:cubicBezTo>
                    <a:pt x="1066" y="231"/>
                    <a:pt x="1066" y="231"/>
                    <a:pt x="1066" y="231"/>
                  </a:cubicBezTo>
                  <a:cubicBezTo>
                    <a:pt x="1025" y="231"/>
                    <a:pt x="1025" y="231"/>
                    <a:pt x="1025" y="231"/>
                  </a:cubicBezTo>
                  <a:lnTo>
                    <a:pt x="1025" y="191"/>
                  </a:lnTo>
                  <a:close/>
                  <a:moveTo>
                    <a:pt x="951" y="52"/>
                  </a:moveTo>
                  <a:cubicBezTo>
                    <a:pt x="992" y="52"/>
                    <a:pt x="992" y="52"/>
                    <a:pt x="992" y="52"/>
                  </a:cubicBezTo>
                  <a:cubicBezTo>
                    <a:pt x="992" y="92"/>
                    <a:pt x="992" y="92"/>
                    <a:pt x="992" y="92"/>
                  </a:cubicBezTo>
                  <a:cubicBezTo>
                    <a:pt x="951" y="92"/>
                    <a:pt x="951" y="92"/>
                    <a:pt x="951" y="92"/>
                  </a:cubicBezTo>
                  <a:lnTo>
                    <a:pt x="951" y="52"/>
                  </a:lnTo>
                  <a:close/>
                  <a:moveTo>
                    <a:pt x="951" y="123"/>
                  </a:moveTo>
                  <a:cubicBezTo>
                    <a:pt x="992" y="123"/>
                    <a:pt x="992" y="123"/>
                    <a:pt x="992" y="123"/>
                  </a:cubicBezTo>
                  <a:cubicBezTo>
                    <a:pt x="992" y="163"/>
                    <a:pt x="992" y="163"/>
                    <a:pt x="992" y="163"/>
                  </a:cubicBezTo>
                  <a:cubicBezTo>
                    <a:pt x="951" y="163"/>
                    <a:pt x="951" y="163"/>
                    <a:pt x="951" y="163"/>
                  </a:cubicBezTo>
                  <a:lnTo>
                    <a:pt x="951" y="123"/>
                  </a:lnTo>
                  <a:close/>
                  <a:moveTo>
                    <a:pt x="951" y="191"/>
                  </a:moveTo>
                  <a:cubicBezTo>
                    <a:pt x="992" y="191"/>
                    <a:pt x="992" y="191"/>
                    <a:pt x="992" y="191"/>
                  </a:cubicBezTo>
                  <a:cubicBezTo>
                    <a:pt x="992" y="231"/>
                    <a:pt x="992" y="231"/>
                    <a:pt x="992" y="231"/>
                  </a:cubicBezTo>
                  <a:cubicBezTo>
                    <a:pt x="951" y="231"/>
                    <a:pt x="951" y="231"/>
                    <a:pt x="951" y="231"/>
                  </a:cubicBezTo>
                  <a:lnTo>
                    <a:pt x="951" y="191"/>
                  </a:lnTo>
                  <a:close/>
                  <a:moveTo>
                    <a:pt x="877" y="52"/>
                  </a:moveTo>
                  <a:cubicBezTo>
                    <a:pt x="917" y="52"/>
                    <a:pt x="917" y="52"/>
                    <a:pt x="917" y="52"/>
                  </a:cubicBezTo>
                  <a:cubicBezTo>
                    <a:pt x="917" y="92"/>
                    <a:pt x="917" y="92"/>
                    <a:pt x="917" y="92"/>
                  </a:cubicBezTo>
                  <a:cubicBezTo>
                    <a:pt x="877" y="92"/>
                    <a:pt x="877" y="92"/>
                    <a:pt x="877" y="92"/>
                  </a:cubicBezTo>
                  <a:lnTo>
                    <a:pt x="877" y="52"/>
                  </a:lnTo>
                  <a:close/>
                  <a:moveTo>
                    <a:pt x="877" y="123"/>
                  </a:moveTo>
                  <a:cubicBezTo>
                    <a:pt x="917" y="123"/>
                    <a:pt x="917" y="123"/>
                    <a:pt x="917" y="123"/>
                  </a:cubicBezTo>
                  <a:cubicBezTo>
                    <a:pt x="917" y="163"/>
                    <a:pt x="917" y="163"/>
                    <a:pt x="917" y="163"/>
                  </a:cubicBezTo>
                  <a:cubicBezTo>
                    <a:pt x="877" y="163"/>
                    <a:pt x="877" y="163"/>
                    <a:pt x="877" y="163"/>
                  </a:cubicBezTo>
                  <a:lnTo>
                    <a:pt x="877" y="123"/>
                  </a:lnTo>
                  <a:close/>
                  <a:moveTo>
                    <a:pt x="877" y="191"/>
                  </a:moveTo>
                  <a:cubicBezTo>
                    <a:pt x="917" y="191"/>
                    <a:pt x="917" y="191"/>
                    <a:pt x="917" y="191"/>
                  </a:cubicBezTo>
                  <a:cubicBezTo>
                    <a:pt x="917" y="231"/>
                    <a:pt x="917" y="231"/>
                    <a:pt x="917" y="231"/>
                  </a:cubicBezTo>
                  <a:cubicBezTo>
                    <a:pt x="877" y="231"/>
                    <a:pt x="877" y="231"/>
                    <a:pt x="877" y="231"/>
                  </a:cubicBezTo>
                  <a:lnTo>
                    <a:pt x="877" y="191"/>
                  </a:lnTo>
                  <a:close/>
                  <a:moveTo>
                    <a:pt x="802" y="52"/>
                  </a:moveTo>
                  <a:cubicBezTo>
                    <a:pt x="842" y="52"/>
                    <a:pt x="842" y="52"/>
                    <a:pt x="842" y="52"/>
                  </a:cubicBezTo>
                  <a:cubicBezTo>
                    <a:pt x="842" y="92"/>
                    <a:pt x="842" y="92"/>
                    <a:pt x="842" y="92"/>
                  </a:cubicBezTo>
                  <a:cubicBezTo>
                    <a:pt x="802" y="92"/>
                    <a:pt x="802" y="92"/>
                    <a:pt x="802" y="92"/>
                  </a:cubicBezTo>
                  <a:lnTo>
                    <a:pt x="802" y="52"/>
                  </a:lnTo>
                  <a:close/>
                  <a:moveTo>
                    <a:pt x="802" y="123"/>
                  </a:moveTo>
                  <a:cubicBezTo>
                    <a:pt x="842" y="123"/>
                    <a:pt x="842" y="123"/>
                    <a:pt x="842" y="123"/>
                  </a:cubicBezTo>
                  <a:cubicBezTo>
                    <a:pt x="842" y="163"/>
                    <a:pt x="842" y="163"/>
                    <a:pt x="842" y="163"/>
                  </a:cubicBezTo>
                  <a:cubicBezTo>
                    <a:pt x="802" y="163"/>
                    <a:pt x="802" y="163"/>
                    <a:pt x="802" y="163"/>
                  </a:cubicBezTo>
                  <a:lnTo>
                    <a:pt x="802" y="123"/>
                  </a:lnTo>
                  <a:close/>
                  <a:moveTo>
                    <a:pt x="802" y="191"/>
                  </a:moveTo>
                  <a:cubicBezTo>
                    <a:pt x="842" y="191"/>
                    <a:pt x="842" y="191"/>
                    <a:pt x="842" y="191"/>
                  </a:cubicBezTo>
                  <a:cubicBezTo>
                    <a:pt x="842" y="231"/>
                    <a:pt x="842" y="231"/>
                    <a:pt x="842" y="231"/>
                  </a:cubicBezTo>
                  <a:cubicBezTo>
                    <a:pt x="802" y="231"/>
                    <a:pt x="802" y="231"/>
                    <a:pt x="802" y="231"/>
                  </a:cubicBezTo>
                  <a:lnTo>
                    <a:pt x="802" y="191"/>
                  </a:lnTo>
                  <a:close/>
                  <a:moveTo>
                    <a:pt x="727" y="52"/>
                  </a:moveTo>
                  <a:cubicBezTo>
                    <a:pt x="768" y="52"/>
                    <a:pt x="768" y="52"/>
                    <a:pt x="768" y="52"/>
                  </a:cubicBezTo>
                  <a:cubicBezTo>
                    <a:pt x="768" y="92"/>
                    <a:pt x="768" y="92"/>
                    <a:pt x="768" y="92"/>
                  </a:cubicBezTo>
                  <a:cubicBezTo>
                    <a:pt x="727" y="92"/>
                    <a:pt x="727" y="92"/>
                    <a:pt x="727" y="92"/>
                  </a:cubicBezTo>
                  <a:lnTo>
                    <a:pt x="727" y="52"/>
                  </a:lnTo>
                  <a:close/>
                  <a:moveTo>
                    <a:pt x="727" y="123"/>
                  </a:moveTo>
                  <a:cubicBezTo>
                    <a:pt x="768" y="123"/>
                    <a:pt x="768" y="123"/>
                    <a:pt x="768" y="123"/>
                  </a:cubicBezTo>
                  <a:cubicBezTo>
                    <a:pt x="768" y="163"/>
                    <a:pt x="768" y="163"/>
                    <a:pt x="768" y="163"/>
                  </a:cubicBezTo>
                  <a:cubicBezTo>
                    <a:pt x="727" y="163"/>
                    <a:pt x="727" y="163"/>
                    <a:pt x="727" y="163"/>
                  </a:cubicBezTo>
                  <a:lnTo>
                    <a:pt x="727" y="123"/>
                  </a:lnTo>
                  <a:close/>
                  <a:moveTo>
                    <a:pt x="727" y="191"/>
                  </a:moveTo>
                  <a:cubicBezTo>
                    <a:pt x="768" y="191"/>
                    <a:pt x="768" y="191"/>
                    <a:pt x="768" y="191"/>
                  </a:cubicBezTo>
                  <a:cubicBezTo>
                    <a:pt x="768" y="231"/>
                    <a:pt x="768" y="231"/>
                    <a:pt x="768" y="231"/>
                  </a:cubicBezTo>
                  <a:cubicBezTo>
                    <a:pt x="727" y="231"/>
                    <a:pt x="727" y="231"/>
                    <a:pt x="727" y="231"/>
                  </a:cubicBezTo>
                  <a:lnTo>
                    <a:pt x="727" y="191"/>
                  </a:lnTo>
                  <a:close/>
                  <a:moveTo>
                    <a:pt x="653" y="52"/>
                  </a:moveTo>
                  <a:cubicBezTo>
                    <a:pt x="693" y="52"/>
                    <a:pt x="693" y="52"/>
                    <a:pt x="693" y="52"/>
                  </a:cubicBezTo>
                  <a:cubicBezTo>
                    <a:pt x="693" y="92"/>
                    <a:pt x="693" y="92"/>
                    <a:pt x="693" y="92"/>
                  </a:cubicBezTo>
                  <a:cubicBezTo>
                    <a:pt x="653" y="92"/>
                    <a:pt x="653" y="92"/>
                    <a:pt x="653" y="92"/>
                  </a:cubicBezTo>
                  <a:lnTo>
                    <a:pt x="653" y="52"/>
                  </a:lnTo>
                  <a:close/>
                  <a:moveTo>
                    <a:pt x="653" y="123"/>
                  </a:moveTo>
                  <a:cubicBezTo>
                    <a:pt x="693" y="123"/>
                    <a:pt x="693" y="123"/>
                    <a:pt x="693" y="123"/>
                  </a:cubicBezTo>
                  <a:cubicBezTo>
                    <a:pt x="693" y="163"/>
                    <a:pt x="693" y="163"/>
                    <a:pt x="693" y="163"/>
                  </a:cubicBezTo>
                  <a:cubicBezTo>
                    <a:pt x="653" y="163"/>
                    <a:pt x="653" y="163"/>
                    <a:pt x="653" y="163"/>
                  </a:cubicBezTo>
                  <a:lnTo>
                    <a:pt x="653" y="123"/>
                  </a:lnTo>
                  <a:close/>
                  <a:moveTo>
                    <a:pt x="653" y="191"/>
                  </a:moveTo>
                  <a:cubicBezTo>
                    <a:pt x="693" y="191"/>
                    <a:pt x="693" y="191"/>
                    <a:pt x="693" y="191"/>
                  </a:cubicBezTo>
                  <a:cubicBezTo>
                    <a:pt x="693" y="231"/>
                    <a:pt x="693" y="231"/>
                    <a:pt x="693" y="231"/>
                  </a:cubicBezTo>
                  <a:cubicBezTo>
                    <a:pt x="653" y="231"/>
                    <a:pt x="653" y="231"/>
                    <a:pt x="653" y="231"/>
                  </a:cubicBezTo>
                  <a:lnTo>
                    <a:pt x="653" y="191"/>
                  </a:lnTo>
                  <a:close/>
                  <a:moveTo>
                    <a:pt x="1345" y="2036"/>
                  </a:moveTo>
                  <a:cubicBezTo>
                    <a:pt x="1339" y="2029"/>
                    <a:pt x="1325" y="2023"/>
                    <a:pt x="1315" y="2023"/>
                  </a:cubicBezTo>
                  <a:cubicBezTo>
                    <a:pt x="878" y="2023"/>
                    <a:pt x="878" y="2023"/>
                    <a:pt x="878" y="2023"/>
                  </a:cubicBezTo>
                  <a:cubicBezTo>
                    <a:pt x="868" y="2023"/>
                    <a:pt x="855" y="2029"/>
                    <a:pt x="848" y="2036"/>
                  </a:cubicBezTo>
                  <a:cubicBezTo>
                    <a:pt x="761" y="2138"/>
                    <a:pt x="761" y="2138"/>
                    <a:pt x="761" y="2138"/>
                  </a:cubicBezTo>
                  <a:cubicBezTo>
                    <a:pt x="755" y="2146"/>
                    <a:pt x="749" y="2160"/>
                    <a:pt x="749" y="2170"/>
                  </a:cubicBezTo>
                  <a:cubicBezTo>
                    <a:pt x="749" y="2179"/>
                    <a:pt x="749" y="2179"/>
                    <a:pt x="749" y="2179"/>
                  </a:cubicBezTo>
                  <a:cubicBezTo>
                    <a:pt x="749" y="2189"/>
                    <a:pt x="757" y="2197"/>
                    <a:pt x="767" y="2197"/>
                  </a:cubicBezTo>
                  <a:cubicBezTo>
                    <a:pt x="1426" y="2197"/>
                    <a:pt x="1426" y="2197"/>
                    <a:pt x="1426" y="2197"/>
                  </a:cubicBezTo>
                  <a:cubicBezTo>
                    <a:pt x="1436" y="2197"/>
                    <a:pt x="1444" y="2189"/>
                    <a:pt x="1444" y="2179"/>
                  </a:cubicBezTo>
                  <a:cubicBezTo>
                    <a:pt x="1444" y="2170"/>
                    <a:pt x="1444" y="2170"/>
                    <a:pt x="1444" y="2170"/>
                  </a:cubicBezTo>
                  <a:cubicBezTo>
                    <a:pt x="1444" y="2160"/>
                    <a:pt x="1439" y="2146"/>
                    <a:pt x="1432" y="2138"/>
                  </a:cubicBezTo>
                  <a:lnTo>
                    <a:pt x="1345" y="2036"/>
                  </a:lnTo>
                  <a:close/>
                  <a:moveTo>
                    <a:pt x="2182" y="1590"/>
                  </a:moveTo>
                  <a:cubicBezTo>
                    <a:pt x="2095" y="1488"/>
                    <a:pt x="2095" y="1488"/>
                    <a:pt x="2095" y="1488"/>
                  </a:cubicBezTo>
                  <a:cubicBezTo>
                    <a:pt x="2088" y="1480"/>
                    <a:pt x="2075" y="1474"/>
                    <a:pt x="2065" y="1474"/>
                  </a:cubicBezTo>
                  <a:cubicBezTo>
                    <a:pt x="1627" y="1474"/>
                    <a:pt x="1627" y="1474"/>
                    <a:pt x="1627" y="1474"/>
                  </a:cubicBezTo>
                  <a:cubicBezTo>
                    <a:pt x="1617" y="1474"/>
                    <a:pt x="1604" y="1480"/>
                    <a:pt x="1597" y="1488"/>
                  </a:cubicBezTo>
                  <a:cubicBezTo>
                    <a:pt x="1510" y="1590"/>
                    <a:pt x="1510" y="1590"/>
                    <a:pt x="1510" y="1590"/>
                  </a:cubicBezTo>
                  <a:cubicBezTo>
                    <a:pt x="1504" y="1598"/>
                    <a:pt x="1499" y="1612"/>
                    <a:pt x="1499" y="1622"/>
                  </a:cubicBezTo>
                  <a:cubicBezTo>
                    <a:pt x="1499" y="1630"/>
                    <a:pt x="1499" y="1630"/>
                    <a:pt x="1499" y="1630"/>
                  </a:cubicBezTo>
                  <a:cubicBezTo>
                    <a:pt x="1499" y="1640"/>
                    <a:pt x="1507" y="1649"/>
                    <a:pt x="1517" y="1649"/>
                  </a:cubicBezTo>
                  <a:cubicBezTo>
                    <a:pt x="2175" y="1649"/>
                    <a:pt x="2175" y="1649"/>
                    <a:pt x="2175" y="1649"/>
                  </a:cubicBezTo>
                  <a:cubicBezTo>
                    <a:pt x="2185" y="1649"/>
                    <a:pt x="2193" y="1640"/>
                    <a:pt x="2193" y="1630"/>
                  </a:cubicBezTo>
                  <a:cubicBezTo>
                    <a:pt x="2193" y="1622"/>
                    <a:pt x="2193" y="1622"/>
                    <a:pt x="2193" y="1622"/>
                  </a:cubicBezTo>
                  <a:cubicBezTo>
                    <a:pt x="2193" y="1612"/>
                    <a:pt x="2188" y="1598"/>
                    <a:pt x="2182" y="1590"/>
                  </a:cubicBezTo>
                  <a:close/>
                  <a:moveTo>
                    <a:pt x="176" y="1449"/>
                  </a:moveTo>
                  <a:cubicBezTo>
                    <a:pt x="519" y="1449"/>
                    <a:pt x="519" y="1449"/>
                    <a:pt x="519" y="1449"/>
                  </a:cubicBezTo>
                  <a:cubicBezTo>
                    <a:pt x="559" y="1449"/>
                    <a:pt x="591" y="1417"/>
                    <a:pt x="591" y="1377"/>
                  </a:cubicBezTo>
                  <a:cubicBezTo>
                    <a:pt x="591" y="1322"/>
                    <a:pt x="591" y="1322"/>
                    <a:pt x="591" y="1322"/>
                  </a:cubicBezTo>
                  <a:cubicBezTo>
                    <a:pt x="920" y="1322"/>
                    <a:pt x="920" y="1322"/>
                    <a:pt x="920" y="1322"/>
                  </a:cubicBezTo>
                  <a:cubicBezTo>
                    <a:pt x="936" y="1388"/>
                    <a:pt x="990" y="1440"/>
                    <a:pt x="1057" y="1455"/>
                  </a:cubicBezTo>
                  <a:cubicBezTo>
                    <a:pt x="1057" y="1617"/>
                    <a:pt x="1057" y="1617"/>
                    <a:pt x="1057" y="1617"/>
                  </a:cubicBezTo>
                  <a:cubicBezTo>
                    <a:pt x="925" y="1617"/>
                    <a:pt x="925" y="1617"/>
                    <a:pt x="925" y="1617"/>
                  </a:cubicBezTo>
                  <a:cubicBezTo>
                    <a:pt x="885" y="1617"/>
                    <a:pt x="853" y="1650"/>
                    <a:pt x="853" y="1690"/>
                  </a:cubicBezTo>
                  <a:cubicBezTo>
                    <a:pt x="853" y="1925"/>
                    <a:pt x="853" y="1925"/>
                    <a:pt x="853" y="1925"/>
                  </a:cubicBezTo>
                  <a:cubicBezTo>
                    <a:pt x="853" y="1965"/>
                    <a:pt x="885" y="1997"/>
                    <a:pt x="925" y="1997"/>
                  </a:cubicBezTo>
                  <a:cubicBezTo>
                    <a:pt x="1268" y="1997"/>
                    <a:pt x="1268" y="1997"/>
                    <a:pt x="1268" y="1997"/>
                  </a:cubicBezTo>
                  <a:cubicBezTo>
                    <a:pt x="1308" y="1997"/>
                    <a:pt x="1341" y="1965"/>
                    <a:pt x="1341" y="1925"/>
                  </a:cubicBezTo>
                  <a:cubicBezTo>
                    <a:pt x="1341" y="1690"/>
                    <a:pt x="1341" y="1690"/>
                    <a:pt x="1341" y="1690"/>
                  </a:cubicBezTo>
                  <a:cubicBezTo>
                    <a:pt x="1341" y="1650"/>
                    <a:pt x="1308" y="1617"/>
                    <a:pt x="1268" y="1617"/>
                  </a:cubicBezTo>
                  <a:cubicBezTo>
                    <a:pt x="1137" y="1617"/>
                    <a:pt x="1137" y="1617"/>
                    <a:pt x="1137" y="1617"/>
                  </a:cubicBezTo>
                  <a:cubicBezTo>
                    <a:pt x="1137" y="1455"/>
                    <a:pt x="1137" y="1455"/>
                    <a:pt x="1137" y="1455"/>
                  </a:cubicBezTo>
                  <a:cubicBezTo>
                    <a:pt x="1204" y="1440"/>
                    <a:pt x="1257" y="1388"/>
                    <a:pt x="1273" y="1322"/>
                  </a:cubicBezTo>
                  <a:cubicBezTo>
                    <a:pt x="1602" y="1322"/>
                    <a:pt x="1602" y="1322"/>
                    <a:pt x="1602" y="1322"/>
                  </a:cubicBezTo>
                  <a:cubicBezTo>
                    <a:pt x="1602" y="1377"/>
                    <a:pt x="1602" y="1377"/>
                    <a:pt x="1602" y="1377"/>
                  </a:cubicBezTo>
                  <a:cubicBezTo>
                    <a:pt x="1602" y="1417"/>
                    <a:pt x="1634" y="1449"/>
                    <a:pt x="1675" y="1449"/>
                  </a:cubicBezTo>
                  <a:cubicBezTo>
                    <a:pt x="2018" y="1449"/>
                    <a:pt x="2018" y="1449"/>
                    <a:pt x="2018" y="1449"/>
                  </a:cubicBezTo>
                  <a:cubicBezTo>
                    <a:pt x="2058" y="1449"/>
                    <a:pt x="2090" y="1417"/>
                    <a:pt x="2090" y="1377"/>
                  </a:cubicBezTo>
                  <a:cubicBezTo>
                    <a:pt x="2090" y="1142"/>
                    <a:pt x="2090" y="1142"/>
                    <a:pt x="2090" y="1142"/>
                  </a:cubicBezTo>
                  <a:cubicBezTo>
                    <a:pt x="2090" y="1102"/>
                    <a:pt x="2058" y="1069"/>
                    <a:pt x="2018" y="1069"/>
                  </a:cubicBezTo>
                  <a:cubicBezTo>
                    <a:pt x="1675" y="1069"/>
                    <a:pt x="1675" y="1069"/>
                    <a:pt x="1675" y="1069"/>
                  </a:cubicBezTo>
                  <a:cubicBezTo>
                    <a:pt x="1634" y="1069"/>
                    <a:pt x="1602" y="1102"/>
                    <a:pt x="1602" y="1142"/>
                  </a:cubicBezTo>
                  <a:cubicBezTo>
                    <a:pt x="1602" y="1242"/>
                    <a:pt x="1602" y="1242"/>
                    <a:pt x="1602" y="1242"/>
                  </a:cubicBezTo>
                  <a:cubicBezTo>
                    <a:pt x="1275" y="1242"/>
                    <a:pt x="1275" y="1242"/>
                    <a:pt x="1275" y="1242"/>
                  </a:cubicBezTo>
                  <a:cubicBezTo>
                    <a:pt x="1262" y="1176"/>
                    <a:pt x="1214" y="1122"/>
                    <a:pt x="1150" y="1103"/>
                  </a:cubicBezTo>
                  <a:cubicBezTo>
                    <a:pt x="1150" y="908"/>
                    <a:pt x="1150" y="908"/>
                    <a:pt x="1150" y="908"/>
                  </a:cubicBezTo>
                  <a:cubicBezTo>
                    <a:pt x="1538" y="908"/>
                    <a:pt x="1538" y="908"/>
                    <a:pt x="1538" y="908"/>
                  </a:cubicBezTo>
                  <a:cubicBezTo>
                    <a:pt x="1574" y="908"/>
                    <a:pt x="1603" y="879"/>
                    <a:pt x="1603" y="843"/>
                  </a:cubicBezTo>
                  <a:cubicBezTo>
                    <a:pt x="1603" y="690"/>
                    <a:pt x="1603" y="690"/>
                    <a:pt x="1603" y="690"/>
                  </a:cubicBezTo>
                  <a:cubicBezTo>
                    <a:pt x="1603" y="654"/>
                    <a:pt x="1574" y="625"/>
                    <a:pt x="1538" y="625"/>
                  </a:cubicBezTo>
                  <a:cubicBezTo>
                    <a:pt x="655" y="625"/>
                    <a:pt x="655" y="625"/>
                    <a:pt x="655" y="625"/>
                  </a:cubicBezTo>
                  <a:cubicBezTo>
                    <a:pt x="619" y="625"/>
                    <a:pt x="590" y="654"/>
                    <a:pt x="590" y="690"/>
                  </a:cubicBezTo>
                  <a:cubicBezTo>
                    <a:pt x="590" y="843"/>
                    <a:pt x="590" y="843"/>
                    <a:pt x="590" y="843"/>
                  </a:cubicBezTo>
                  <a:cubicBezTo>
                    <a:pt x="590" y="879"/>
                    <a:pt x="619" y="908"/>
                    <a:pt x="655" y="908"/>
                  </a:cubicBezTo>
                  <a:cubicBezTo>
                    <a:pt x="1043" y="908"/>
                    <a:pt x="1043" y="908"/>
                    <a:pt x="1043" y="908"/>
                  </a:cubicBezTo>
                  <a:cubicBezTo>
                    <a:pt x="1043" y="1103"/>
                    <a:pt x="1043" y="1103"/>
                    <a:pt x="1043" y="1103"/>
                  </a:cubicBezTo>
                  <a:cubicBezTo>
                    <a:pt x="980" y="1122"/>
                    <a:pt x="931" y="1176"/>
                    <a:pt x="918" y="1242"/>
                  </a:cubicBezTo>
                  <a:cubicBezTo>
                    <a:pt x="591" y="1242"/>
                    <a:pt x="591" y="1242"/>
                    <a:pt x="591" y="1242"/>
                  </a:cubicBezTo>
                  <a:cubicBezTo>
                    <a:pt x="591" y="1142"/>
                    <a:pt x="591" y="1142"/>
                    <a:pt x="591" y="1142"/>
                  </a:cubicBezTo>
                  <a:cubicBezTo>
                    <a:pt x="591" y="1102"/>
                    <a:pt x="559" y="1069"/>
                    <a:pt x="519" y="1069"/>
                  </a:cubicBezTo>
                  <a:cubicBezTo>
                    <a:pt x="176" y="1069"/>
                    <a:pt x="176" y="1069"/>
                    <a:pt x="176" y="1069"/>
                  </a:cubicBezTo>
                  <a:cubicBezTo>
                    <a:pt x="136" y="1069"/>
                    <a:pt x="103" y="1102"/>
                    <a:pt x="103" y="1142"/>
                  </a:cubicBezTo>
                  <a:cubicBezTo>
                    <a:pt x="103" y="1377"/>
                    <a:pt x="103" y="1377"/>
                    <a:pt x="103" y="1377"/>
                  </a:cubicBezTo>
                  <a:cubicBezTo>
                    <a:pt x="103" y="1417"/>
                    <a:pt x="136" y="1449"/>
                    <a:pt x="176" y="1449"/>
                  </a:cubicBezTo>
                  <a:close/>
                  <a:moveTo>
                    <a:pt x="1644" y="1142"/>
                  </a:moveTo>
                  <a:cubicBezTo>
                    <a:pt x="1644" y="1125"/>
                    <a:pt x="1658" y="1111"/>
                    <a:pt x="1675" y="1111"/>
                  </a:cubicBezTo>
                  <a:cubicBezTo>
                    <a:pt x="2018" y="1111"/>
                    <a:pt x="2018" y="1111"/>
                    <a:pt x="2018" y="1111"/>
                  </a:cubicBezTo>
                  <a:cubicBezTo>
                    <a:pt x="2034" y="1111"/>
                    <a:pt x="2048" y="1125"/>
                    <a:pt x="2048" y="1142"/>
                  </a:cubicBezTo>
                  <a:cubicBezTo>
                    <a:pt x="2048" y="1377"/>
                    <a:pt x="2048" y="1377"/>
                    <a:pt x="2048" y="1377"/>
                  </a:cubicBezTo>
                  <a:cubicBezTo>
                    <a:pt x="2048" y="1393"/>
                    <a:pt x="2034" y="1407"/>
                    <a:pt x="2018" y="1407"/>
                  </a:cubicBezTo>
                  <a:cubicBezTo>
                    <a:pt x="1675" y="1407"/>
                    <a:pt x="1675" y="1407"/>
                    <a:pt x="1675" y="1407"/>
                  </a:cubicBezTo>
                  <a:cubicBezTo>
                    <a:pt x="1658" y="1407"/>
                    <a:pt x="1644" y="1393"/>
                    <a:pt x="1644" y="1377"/>
                  </a:cubicBezTo>
                  <a:lnTo>
                    <a:pt x="1644" y="1142"/>
                  </a:lnTo>
                  <a:close/>
                  <a:moveTo>
                    <a:pt x="1464" y="715"/>
                  </a:moveTo>
                  <a:cubicBezTo>
                    <a:pt x="1492" y="715"/>
                    <a:pt x="1515" y="738"/>
                    <a:pt x="1515" y="766"/>
                  </a:cubicBezTo>
                  <a:cubicBezTo>
                    <a:pt x="1515" y="795"/>
                    <a:pt x="1492" y="818"/>
                    <a:pt x="1464" y="818"/>
                  </a:cubicBezTo>
                  <a:cubicBezTo>
                    <a:pt x="1436" y="818"/>
                    <a:pt x="1413" y="795"/>
                    <a:pt x="1413" y="766"/>
                  </a:cubicBezTo>
                  <a:cubicBezTo>
                    <a:pt x="1413" y="738"/>
                    <a:pt x="1436" y="715"/>
                    <a:pt x="1464" y="715"/>
                  </a:cubicBezTo>
                  <a:close/>
                  <a:moveTo>
                    <a:pt x="1268" y="1660"/>
                  </a:moveTo>
                  <a:cubicBezTo>
                    <a:pt x="1285" y="1660"/>
                    <a:pt x="1298" y="1673"/>
                    <a:pt x="1298" y="1690"/>
                  </a:cubicBezTo>
                  <a:cubicBezTo>
                    <a:pt x="1298" y="1925"/>
                    <a:pt x="1298" y="1925"/>
                    <a:pt x="1298" y="1925"/>
                  </a:cubicBezTo>
                  <a:cubicBezTo>
                    <a:pt x="1298" y="1942"/>
                    <a:pt x="1285" y="1955"/>
                    <a:pt x="1268" y="1955"/>
                  </a:cubicBezTo>
                  <a:cubicBezTo>
                    <a:pt x="925" y="1955"/>
                    <a:pt x="925" y="1955"/>
                    <a:pt x="925" y="1955"/>
                  </a:cubicBezTo>
                  <a:cubicBezTo>
                    <a:pt x="908" y="1955"/>
                    <a:pt x="895" y="1942"/>
                    <a:pt x="895" y="1925"/>
                  </a:cubicBezTo>
                  <a:cubicBezTo>
                    <a:pt x="895" y="1690"/>
                    <a:pt x="895" y="1690"/>
                    <a:pt x="895" y="1690"/>
                  </a:cubicBezTo>
                  <a:cubicBezTo>
                    <a:pt x="895" y="1673"/>
                    <a:pt x="908" y="1660"/>
                    <a:pt x="925" y="1660"/>
                  </a:cubicBezTo>
                  <a:lnTo>
                    <a:pt x="1268" y="1660"/>
                  </a:lnTo>
                  <a:close/>
                  <a:moveTo>
                    <a:pt x="1100" y="677"/>
                  </a:moveTo>
                  <a:cubicBezTo>
                    <a:pt x="1140" y="677"/>
                    <a:pt x="1140" y="677"/>
                    <a:pt x="1140" y="677"/>
                  </a:cubicBezTo>
                  <a:cubicBezTo>
                    <a:pt x="1140" y="717"/>
                    <a:pt x="1140" y="717"/>
                    <a:pt x="1140" y="717"/>
                  </a:cubicBezTo>
                  <a:cubicBezTo>
                    <a:pt x="1100" y="717"/>
                    <a:pt x="1100" y="717"/>
                    <a:pt x="1100" y="717"/>
                  </a:cubicBezTo>
                  <a:lnTo>
                    <a:pt x="1100" y="677"/>
                  </a:lnTo>
                  <a:close/>
                  <a:moveTo>
                    <a:pt x="1100" y="748"/>
                  </a:moveTo>
                  <a:cubicBezTo>
                    <a:pt x="1140" y="748"/>
                    <a:pt x="1140" y="748"/>
                    <a:pt x="1140" y="748"/>
                  </a:cubicBezTo>
                  <a:cubicBezTo>
                    <a:pt x="1140" y="788"/>
                    <a:pt x="1140" y="788"/>
                    <a:pt x="1140" y="788"/>
                  </a:cubicBezTo>
                  <a:cubicBezTo>
                    <a:pt x="1100" y="788"/>
                    <a:pt x="1100" y="788"/>
                    <a:pt x="1100" y="788"/>
                  </a:cubicBezTo>
                  <a:lnTo>
                    <a:pt x="1100" y="748"/>
                  </a:lnTo>
                  <a:close/>
                  <a:moveTo>
                    <a:pt x="1100" y="816"/>
                  </a:moveTo>
                  <a:cubicBezTo>
                    <a:pt x="1140" y="816"/>
                    <a:pt x="1140" y="816"/>
                    <a:pt x="1140" y="816"/>
                  </a:cubicBezTo>
                  <a:cubicBezTo>
                    <a:pt x="1140" y="856"/>
                    <a:pt x="1140" y="856"/>
                    <a:pt x="1140" y="856"/>
                  </a:cubicBezTo>
                  <a:cubicBezTo>
                    <a:pt x="1100" y="856"/>
                    <a:pt x="1100" y="856"/>
                    <a:pt x="1100" y="856"/>
                  </a:cubicBezTo>
                  <a:lnTo>
                    <a:pt x="1100" y="816"/>
                  </a:lnTo>
                  <a:close/>
                  <a:moveTo>
                    <a:pt x="1025" y="677"/>
                  </a:moveTo>
                  <a:cubicBezTo>
                    <a:pt x="1066" y="677"/>
                    <a:pt x="1066" y="677"/>
                    <a:pt x="1066" y="677"/>
                  </a:cubicBezTo>
                  <a:cubicBezTo>
                    <a:pt x="1066" y="717"/>
                    <a:pt x="1066" y="717"/>
                    <a:pt x="1066" y="717"/>
                  </a:cubicBezTo>
                  <a:cubicBezTo>
                    <a:pt x="1025" y="717"/>
                    <a:pt x="1025" y="717"/>
                    <a:pt x="1025" y="717"/>
                  </a:cubicBezTo>
                  <a:lnTo>
                    <a:pt x="1025" y="677"/>
                  </a:lnTo>
                  <a:close/>
                  <a:moveTo>
                    <a:pt x="1025" y="748"/>
                  </a:moveTo>
                  <a:cubicBezTo>
                    <a:pt x="1066" y="748"/>
                    <a:pt x="1066" y="748"/>
                    <a:pt x="1066" y="748"/>
                  </a:cubicBezTo>
                  <a:cubicBezTo>
                    <a:pt x="1066" y="788"/>
                    <a:pt x="1066" y="788"/>
                    <a:pt x="1066" y="788"/>
                  </a:cubicBezTo>
                  <a:cubicBezTo>
                    <a:pt x="1025" y="788"/>
                    <a:pt x="1025" y="788"/>
                    <a:pt x="1025" y="788"/>
                  </a:cubicBezTo>
                  <a:lnTo>
                    <a:pt x="1025" y="748"/>
                  </a:lnTo>
                  <a:close/>
                  <a:moveTo>
                    <a:pt x="693" y="856"/>
                  </a:moveTo>
                  <a:cubicBezTo>
                    <a:pt x="653" y="856"/>
                    <a:pt x="653" y="856"/>
                    <a:pt x="653" y="856"/>
                  </a:cubicBezTo>
                  <a:cubicBezTo>
                    <a:pt x="653" y="816"/>
                    <a:pt x="653" y="816"/>
                    <a:pt x="653" y="816"/>
                  </a:cubicBezTo>
                  <a:cubicBezTo>
                    <a:pt x="693" y="816"/>
                    <a:pt x="693" y="816"/>
                    <a:pt x="693" y="816"/>
                  </a:cubicBezTo>
                  <a:lnTo>
                    <a:pt x="693" y="856"/>
                  </a:lnTo>
                  <a:close/>
                  <a:moveTo>
                    <a:pt x="693" y="788"/>
                  </a:moveTo>
                  <a:cubicBezTo>
                    <a:pt x="653" y="788"/>
                    <a:pt x="653" y="788"/>
                    <a:pt x="653" y="788"/>
                  </a:cubicBezTo>
                  <a:cubicBezTo>
                    <a:pt x="653" y="748"/>
                    <a:pt x="653" y="748"/>
                    <a:pt x="653" y="748"/>
                  </a:cubicBezTo>
                  <a:cubicBezTo>
                    <a:pt x="693" y="748"/>
                    <a:pt x="693" y="748"/>
                    <a:pt x="693" y="748"/>
                  </a:cubicBezTo>
                  <a:lnTo>
                    <a:pt x="693" y="788"/>
                  </a:lnTo>
                  <a:close/>
                  <a:moveTo>
                    <a:pt x="693" y="717"/>
                  </a:moveTo>
                  <a:cubicBezTo>
                    <a:pt x="653" y="717"/>
                    <a:pt x="653" y="717"/>
                    <a:pt x="653" y="717"/>
                  </a:cubicBezTo>
                  <a:cubicBezTo>
                    <a:pt x="653" y="677"/>
                    <a:pt x="653" y="677"/>
                    <a:pt x="653" y="677"/>
                  </a:cubicBezTo>
                  <a:cubicBezTo>
                    <a:pt x="693" y="677"/>
                    <a:pt x="693" y="677"/>
                    <a:pt x="693" y="677"/>
                  </a:cubicBezTo>
                  <a:lnTo>
                    <a:pt x="693" y="717"/>
                  </a:lnTo>
                  <a:close/>
                  <a:moveTo>
                    <a:pt x="768" y="856"/>
                  </a:moveTo>
                  <a:cubicBezTo>
                    <a:pt x="727" y="856"/>
                    <a:pt x="727" y="856"/>
                    <a:pt x="727" y="856"/>
                  </a:cubicBezTo>
                  <a:cubicBezTo>
                    <a:pt x="727" y="816"/>
                    <a:pt x="727" y="816"/>
                    <a:pt x="727" y="816"/>
                  </a:cubicBezTo>
                  <a:cubicBezTo>
                    <a:pt x="768" y="816"/>
                    <a:pt x="768" y="816"/>
                    <a:pt x="768" y="816"/>
                  </a:cubicBezTo>
                  <a:lnTo>
                    <a:pt x="768" y="856"/>
                  </a:lnTo>
                  <a:close/>
                  <a:moveTo>
                    <a:pt x="768" y="788"/>
                  </a:moveTo>
                  <a:cubicBezTo>
                    <a:pt x="727" y="788"/>
                    <a:pt x="727" y="788"/>
                    <a:pt x="727" y="788"/>
                  </a:cubicBezTo>
                  <a:cubicBezTo>
                    <a:pt x="727" y="748"/>
                    <a:pt x="727" y="748"/>
                    <a:pt x="727" y="748"/>
                  </a:cubicBezTo>
                  <a:cubicBezTo>
                    <a:pt x="768" y="748"/>
                    <a:pt x="768" y="748"/>
                    <a:pt x="768" y="748"/>
                  </a:cubicBezTo>
                  <a:lnTo>
                    <a:pt x="768" y="788"/>
                  </a:lnTo>
                  <a:close/>
                  <a:moveTo>
                    <a:pt x="768" y="717"/>
                  </a:moveTo>
                  <a:cubicBezTo>
                    <a:pt x="727" y="717"/>
                    <a:pt x="727" y="717"/>
                    <a:pt x="727" y="717"/>
                  </a:cubicBezTo>
                  <a:cubicBezTo>
                    <a:pt x="727" y="677"/>
                    <a:pt x="727" y="677"/>
                    <a:pt x="727" y="677"/>
                  </a:cubicBezTo>
                  <a:cubicBezTo>
                    <a:pt x="768" y="677"/>
                    <a:pt x="768" y="677"/>
                    <a:pt x="768" y="677"/>
                  </a:cubicBezTo>
                  <a:lnTo>
                    <a:pt x="768" y="717"/>
                  </a:lnTo>
                  <a:close/>
                  <a:moveTo>
                    <a:pt x="842" y="856"/>
                  </a:moveTo>
                  <a:cubicBezTo>
                    <a:pt x="802" y="856"/>
                    <a:pt x="802" y="856"/>
                    <a:pt x="802" y="856"/>
                  </a:cubicBezTo>
                  <a:cubicBezTo>
                    <a:pt x="802" y="816"/>
                    <a:pt x="802" y="816"/>
                    <a:pt x="802" y="816"/>
                  </a:cubicBezTo>
                  <a:cubicBezTo>
                    <a:pt x="842" y="816"/>
                    <a:pt x="842" y="816"/>
                    <a:pt x="842" y="816"/>
                  </a:cubicBezTo>
                  <a:lnTo>
                    <a:pt x="842" y="856"/>
                  </a:lnTo>
                  <a:close/>
                  <a:moveTo>
                    <a:pt x="842" y="788"/>
                  </a:moveTo>
                  <a:cubicBezTo>
                    <a:pt x="802" y="788"/>
                    <a:pt x="802" y="788"/>
                    <a:pt x="802" y="788"/>
                  </a:cubicBezTo>
                  <a:cubicBezTo>
                    <a:pt x="802" y="748"/>
                    <a:pt x="802" y="748"/>
                    <a:pt x="802" y="748"/>
                  </a:cubicBezTo>
                  <a:cubicBezTo>
                    <a:pt x="842" y="748"/>
                    <a:pt x="842" y="748"/>
                    <a:pt x="842" y="748"/>
                  </a:cubicBezTo>
                  <a:lnTo>
                    <a:pt x="842" y="788"/>
                  </a:lnTo>
                  <a:close/>
                  <a:moveTo>
                    <a:pt x="842" y="717"/>
                  </a:moveTo>
                  <a:cubicBezTo>
                    <a:pt x="802" y="717"/>
                    <a:pt x="802" y="717"/>
                    <a:pt x="802" y="717"/>
                  </a:cubicBezTo>
                  <a:cubicBezTo>
                    <a:pt x="802" y="677"/>
                    <a:pt x="802" y="677"/>
                    <a:pt x="802" y="677"/>
                  </a:cubicBezTo>
                  <a:cubicBezTo>
                    <a:pt x="842" y="677"/>
                    <a:pt x="842" y="677"/>
                    <a:pt x="842" y="677"/>
                  </a:cubicBezTo>
                  <a:lnTo>
                    <a:pt x="842" y="717"/>
                  </a:lnTo>
                  <a:close/>
                  <a:moveTo>
                    <a:pt x="917" y="856"/>
                  </a:moveTo>
                  <a:cubicBezTo>
                    <a:pt x="877" y="856"/>
                    <a:pt x="877" y="856"/>
                    <a:pt x="877" y="856"/>
                  </a:cubicBezTo>
                  <a:cubicBezTo>
                    <a:pt x="877" y="816"/>
                    <a:pt x="877" y="816"/>
                    <a:pt x="877" y="816"/>
                  </a:cubicBezTo>
                  <a:cubicBezTo>
                    <a:pt x="917" y="816"/>
                    <a:pt x="917" y="816"/>
                    <a:pt x="917" y="816"/>
                  </a:cubicBezTo>
                  <a:lnTo>
                    <a:pt x="917" y="856"/>
                  </a:lnTo>
                  <a:close/>
                  <a:moveTo>
                    <a:pt x="917" y="788"/>
                  </a:moveTo>
                  <a:cubicBezTo>
                    <a:pt x="877" y="788"/>
                    <a:pt x="877" y="788"/>
                    <a:pt x="877" y="788"/>
                  </a:cubicBezTo>
                  <a:cubicBezTo>
                    <a:pt x="877" y="748"/>
                    <a:pt x="877" y="748"/>
                    <a:pt x="877" y="748"/>
                  </a:cubicBezTo>
                  <a:cubicBezTo>
                    <a:pt x="917" y="748"/>
                    <a:pt x="917" y="748"/>
                    <a:pt x="917" y="748"/>
                  </a:cubicBezTo>
                  <a:lnTo>
                    <a:pt x="917" y="788"/>
                  </a:lnTo>
                  <a:close/>
                  <a:moveTo>
                    <a:pt x="917" y="717"/>
                  </a:moveTo>
                  <a:cubicBezTo>
                    <a:pt x="877" y="717"/>
                    <a:pt x="877" y="717"/>
                    <a:pt x="877" y="717"/>
                  </a:cubicBezTo>
                  <a:cubicBezTo>
                    <a:pt x="877" y="677"/>
                    <a:pt x="877" y="677"/>
                    <a:pt x="877" y="677"/>
                  </a:cubicBezTo>
                  <a:cubicBezTo>
                    <a:pt x="917" y="677"/>
                    <a:pt x="917" y="677"/>
                    <a:pt x="917" y="677"/>
                  </a:cubicBezTo>
                  <a:lnTo>
                    <a:pt x="917" y="717"/>
                  </a:lnTo>
                  <a:close/>
                  <a:moveTo>
                    <a:pt x="992" y="856"/>
                  </a:moveTo>
                  <a:cubicBezTo>
                    <a:pt x="951" y="856"/>
                    <a:pt x="951" y="856"/>
                    <a:pt x="951" y="856"/>
                  </a:cubicBezTo>
                  <a:cubicBezTo>
                    <a:pt x="951" y="816"/>
                    <a:pt x="951" y="816"/>
                    <a:pt x="951" y="816"/>
                  </a:cubicBezTo>
                  <a:cubicBezTo>
                    <a:pt x="992" y="816"/>
                    <a:pt x="992" y="816"/>
                    <a:pt x="992" y="816"/>
                  </a:cubicBezTo>
                  <a:lnTo>
                    <a:pt x="992" y="856"/>
                  </a:lnTo>
                  <a:close/>
                  <a:moveTo>
                    <a:pt x="992" y="788"/>
                  </a:moveTo>
                  <a:cubicBezTo>
                    <a:pt x="951" y="788"/>
                    <a:pt x="951" y="788"/>
                    <a:pt x="951" y="788"/>
                  </a:cubicBezTo>
                  <a:cubicBezTo>
                    <a:pt x="951" y="748"/>
                    <a:pt x="951" y="748"/>
                    <a:pt x="951" y="748"/>
                  </a:cubicBezTo>
                  <a:cubicBezTo>
                    <a:pt x="992" y="748"/>
                    <a:pt x="992" y="748"/>
                    <a:pt x="992" y="748"/>
                  </a:cubicBezTo>
                  <a:lnTo>
                    <a:pt x="992" y="788"/>
                  </a:lnTo>
                  <a:close/>
                  <a:moveTo>
                    <a:pt x="992" y="717"/>
                  </a:moveTo>
                  <a:cubicBezTo>
                    <a:pt x="951" y="717"/>
                    <a:pt x="951" y="717"/>
                    <a:pt x="951" y="717"/>
                  </a:cubicBezTo>
                  <a:cubicBezTo>
                    <a:pt x="951" y="677"/>
                    <a:pt x="951" y="677"/>
                    <a:pt x="951" y="677"/>
                  </a:cubicBezTo>
                  <a:cubicBezTo>
                    <a:pt x="992" y="677"/>
                    <a:pt x="992" y="677"/>
                    <a:pt x="992" y="677"/>
                  </a:cubicBezTo>
                  <a:lnTo>
                    <a:pt x="992" y="717"/>
                  </a:lnTo>
                  <a:close/>
                  <a:moveTo>
                    <a:pt x="1025" y="856"/>
                  </a:moveTo>
                  <a:cubicBezTo>
                    <a:pt x="1025" y="816"/>
                    <a:pt x="1025" y="816"/>
                    <a:pt x="1025" y="816"/>
                  </a:cubicBezTo>
                  <a:cubicBezTo>
                    <a:pt x="1066" y="816"/>
                    <a:pt x="1066" y="816"/>
                    <a:pt x="1066" y="816"/>
                  </a:cubicBezTo>
                  <a:cubicBezTo>
                    <a:pt x="1066" y="856"/>
                    <a:pt x="1066" y="856"/>
                    <a:pt x="1066" y="856"/>
                  </a:cubicBezTo>
                  <a:lnTo>
                    <a:pt x="1025" y="856"/>
                  </a:lnTo>
                  <a:close/>
                  <a:moveTo>
                    <a:pt x="145" y="1142"/>
                  </a:moveTo>
                  <a:cubicBezTo>
                    <a:pt x="145" y="1125"/>
                    <a:pt x="159" y="1111"/>
                    <a:pt x="176" y="1111"/>
                  </a:cubicBezTo>
                  <a:cubicBezTo>
                    <a:pt x="519" y="1111"/>
                    <a:pt x="519" y="1111"/>
                    <a:pt x="519" y="1111"/>
                  </a:cubicBezTo>
                  <a:cubicBezTo>
                    <a:pt x="535" y="1111"/>
                    <a:pt x="549" y="1125"/>
                    <a:pt x="549" y="1142"/>
                  </a:cubicBezTo>
                  <a:cubicBezTo>
                    <a:pt x="549" y="1377"/>
                    <a:pt x="549" y="1377"/>
                    <a:pt x="549" y="1377"/>
                  </a:cubicBezTo>
                  <a:cubicBezTo>
                    <a:pt x="549" y="1393"/>
                    <a:pt x="535" y="1407"/>
                    <a:pt x="519" y="1407"/>
                  </a:cubicBezTo>
                  <a:cubicBezTo>
                    <a:pt x="176" y="1407"/>
                    <a:pt x="176" y="1407"/>
                    <a:pt x="176" y="1407"/>
                  </a:cubicBezTo>
                  <a:cubicBezTo>
                    <a:pt x="159" y="1407"/>
                    <a:pt x="145" y="1393"/>
                    <a:pt x="145" y="1377"/>
                  </a:cubicBezTo>
                  <a:lnTo>
                    <a:pt x="145" y="1142"/>
                  </a:lnTo>
                  <a:close/>
                  <a:moveTo>
                    <a:pt x="596" y="1488"/>
                  </a:moveTo>
                  <a:cubicBezTo>
                    <a:pt x="589" y="1480"/>
                    <a:pt x="576" y="1474"/>
                    <a:pt x="566" y="1474"/>
                  </a:cubicBezTo>
                  <a:cubicBezTo>
                    <a:pt x="128" y="1474"/>
                    <a:pt x="128" y="1474"/>
                    <a:pt x="128" y="1474"/>
                  </a:cubicBezTo>
                  <a:cubicBezTo>
                    <a:pt x="118" y="1474"/>
                    <a:pt x="105" y="1480"/>
                    <a:pt x="99" y="1488"/>
                  </a:cubicBezTo>
                  <a:cubicBezTo>
                    <a:pt x="12" y="1590"/>
                    <a:pt x="12" y="1590"/>
                    <a:pt x="12" y="1590"/>
                  </a:cubicBezTo>
                  <a:cubicBezTo>
                    <a:pt x="5" y="1598"/>
                    <a:pt x="0" y="1612"/>
                    <a:pt x="0" y="1622"/>
                  </a:cubicBezTo>
                  <a:cubicBezTo>
                    <a:pt x="0" y="1630"/>
                    <a:pt x="0" y="1630"/>
                    <a:pt x="0" y="1630"/>
                  </a:cubicBezTo>
                  <a:cubicBezTo>
                    <a:pt x="0" y="1640"/>
                    <a:pt x="8" y="1649"/>
                    <a:pt x="18" y="1649"/>
                  </a:cubicBezTo>
                  <a:cubicBezTo>
                    <a:pt x="676" y="1649"/>
                    <a:pt x="676" y="1649"/>
                    <a:pt x="676" y="1649"/>
                  </a:cubicBezTo>
                  <a:cubicBezTo>
                    <a:pt x="686" y="1649"/>
                    <a:pt x="694" y="1640"/>
                    <a:pt x="694" y="1630"/>
                  </a:cubicBezTo>
                  <a:cubicBezTo>
                    <a:pt x="694" y="1622"/>
                    <a:pt x="694" y="1622"/>
                    <a:pt x="694" y="1622"/>
                  </a:cubicBezTo>
                  <a:cubicBezTo>
                    <a:pt x="694" y="1612"/>
                    <a:pt x="689" y="1598"/>
                    <a:pt x="683" y="1590"/>
                  </a:cubicBezTo>
                  <a:lnTo>
                    <a:pt x="596" y="1488"/>
                  </a:lnTo>
                  <a:close/>
                </a:path>
              </a:pathLst>
            </a:custGeom>
            <a:grpFill/>
            <a:ln>
              <a:noFill/>
            </a:ln>
          </p:spPr>
          <p:txBody>
            <a:bodyPr vert="horz" wrap="square" lIns="91440" tIns="45720" rIns="91440" bIns="45720" numCol="1" anchor="t" anchorCtr="0" compatLnSpc="1">
              <a:prstTxWarp prst="textNoShape">
                <a:avLst/>
              </a:prstTxWarp>
            </a:bodyPr>
            <a:lstStyle/>
            <a:p>
              <a:endParaRPr lang="en-US" sz="1600"/>
            </a:p>
          </p:txBody>
        </p:sp>
        <p:sp>
          <p:nvSpPr>
            <p:cNvPr id="7" name="Freeform 86"/>
            <p:cNvSpPr>
              <a:spLocks noEditPoints="1"/>
            </p:cNvSpPr>
            <p:nvPr/>
          </p:nvSpPr>
          <p:spPr bwMode="black">
            <a:xfrm>
              <a:off x="3422650" y="3873500"/>
              <a:ext cx="168275" cy="142875"/>
            </a:xfrm>
            <a:custGeom>
              <a:avLst/>
              <a:gdLst>
                <a:gd name="T0" fmla="*/ 682 w 694"/>
                <a:gd name="T1" fmla="*/ 58 h 588"/>
                <a:gd name="T2" fmla="*/ 694 w 694"/>
                <a:gd name="T3" fmla="*/ 26 h 588"/>
                <a:gd name="T4" fmla="*/ 694 w 694"/>
                <a:gd name="T5" fmla="*/ 18 h 588"/>
                <a:gd name="T6" fmla="*/ 676 w 694"/>
                <a:gd name="T7" fmla="*/ 0 h 588"/>
                <a:gd name="T8" fmla="*/ 18 w 694"/>
                <a:gd name="T9" fmla="*/ 0 h 588"/>
                <a:gd name="T10" fmla="*/ 0 w 694"/>
                <a:gd name="T11" fmla="*/ 18 h 588"/>
                <a:gd name="T12" fmla="*/ 0 w 694"/>
                <a:gd name="T13" fmla="*/ 26 h 588"/>
                <a:gd name="T14" fmla="*/ 11 w 694"/>
                <a:gd name="T15" fmla="*/ 58 h 588"/>
                <a:gd name="T16" fmla="*/ 98 w 694"/>
                <a:gd name="T17" fmla="*/ 160 h 588"/>
                <a:gd name="T18" fmla="*/ 128 w 694"/>
                <a:gd name="T19" fmla="*/ 174 h 588"/>
                <a:gd name="T20" fmla="*/ 565 w 694"/>
                <a:gd name="T21" fmla="*/ 174 h 588"/>
                <a:gd name="T22" fmla="*/ 595 w 694"/>
                <a:gd name="T23" fmla="*/ 160 h 588"/>
                <a:gd name="T24" fmla="*/ 682 w 694"/>
                <a:gd name="T25" fmla="*/ 58 h 588"/>
                <a:gd name="T26" fmla="*/ 387 w 694"/>
                <a:gd name="T27" fmla="*/ 588 h 588"/>
                <a:gd name="T28" fmla="*/ 387 w 694"/>
                <a:gd name="T29" fmla="*/ 579 h 588"/>
                <a:gd name="T30" fmla="*/ 518 w 694"/>
                <a:gd name="T31" fmla="*/ 579 h 588"/>
                <a:gd name="T32" fmla="*/ 591 w 694"/>
                <a:gd name="T33" fmla="*/ 507 h 588"/>
                <a:gd name="T34" fmla="*/ 591 w 694"/>
                <a:gd name="T35" fmla="*/ 272 h 588"/>
                <a:gd name="T36" fmla="*/ 518 w 694"/>
                <a:gd name="T37" fmla="*/ 199 h 588"/>
                <a:gd name="T38" fmla="*/ 175 w 694"/>
                <a:gd name="T39" fmla="*/ 199 h 588"/>
                <a:gd name="T40" fmla="*/ 103 w 694"/>
                <a:gd name="T41" fmla="*/ 272 h 588"/>
                <a:gd name="T42" fmla="*/ 103 w 694"/>
                <a:gd name="T43" fmla="*/ 507 h 588"/>
                <a:gd name="T44" fmla="*/ 175 w 694"/>
                <a:gd name="T45" fmla="*/ 579 h 588"/>
                <a:gd name="T46" fmla="*/ 307 w 694"/>
                <a:gd name="T47" fmla="*/ 579 h 588"/>
                <a:gd name="T48" fmla="*/ 307 w 694"/>
                <a:gd name="T49" fmla="*/ 588 h 588"/>
                <a:gd name="T50" fmla="*/ 387 w 694"/>
                <a:gd name="T51" fmla="*/ 588 h 588"/>
                <a:gd name="T52" fmla="*/ 175 w 694"/>
                <a:gd name="T53" fmla="*/ 537 h 588"/>
                <a:gd name="T54" fmla="*/ 145 w 694"/>
                <a:gd name="T55" fmla="*/ 507 h 588"/>
                <a:gd name="T56" fmla="*/ 145 w 694"/>
                <a:gd name="T57" fmla="*/ 272 h 588"/>
                <a:gd name="T58" fmla="*/ 175 w 694"/>
                <a:gd name="T59" fmla="*/ 242 h 588"/>
                <a:gd name="T60" fmla="*/ 518 w 694"/>
                <a:gd name="T61" fmla="*/ 242 h 588"/>
                <a:gd name="T62" fmla="*/ 549 w 694"/>
                <a:gd name="T63" fmla="*/ 272 h 588"/>
                <a:gd name="T64" fmla="*/ 549 w 694"/>
                <a:gd name="T65" fmla="*/ 507 h 588"/>
                <a:gd name="T66" fmla="*/ 518 w 694"/>
                <a:gd name="T67" fmla="*/ 537 h 588"/>
                <a:gd name="T68" fmla="*/ 175 w 694"/>
                <a:gd name="T69" fmla="*/ 537 h 5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94" h="588">
                  <a:moveTo>
                    <a:pt x="682" y="58"/>
                  </a:moveTo>
                  <a:cubicBezTo>
                    <a:pt x="689" y="51"/>
                    <a:pt x="694" y="36"/>
                    <a:pt x="694" y="26"/>
                  </a:cubicBezTo>
                  <a:cubicBezTo>
                    <a:pt x="694" y="18"/>
                    <a:pt x="694" y="18"/>
                    <a:pt x="694" y="18"/>
                  </a:cubicBezTo>
                  <a:cubicBezTo>
                    <a:pt x="694" y="8"/>
                    <a:pt x="686" y="0"/>
                    <a:pt x="676" y="0"/>
                  </a:cubicBezTo>
                  <a:cubicBezTo>
                    <a:pt x="18" y="0"/>
                    <a:pt x="18" y="0"/>
                    <a:pt x="18" y="0"/>
                  </a:cubicBezTo>
                  <a:cubicBezTo>
                    <a:pt x="8" y="0"/>
                    <a:pt x="0" y="8"/>
                    <a:pt x="0" y="18"/>
                  </a:cubicBezTo>
                  <a:cubicBezTo>
                    <a:pt x="0" y="26"/>
                    <a:pt x="0" y="26"/>
                    <a:pt x="0" y="26"/>
                  </a:cubicBezTo>
                  <a:cubicBezTo>
                    <a:pt x="0" y="36"/>
                    <a:pt x="5" y="51"/>
                    <a:pt x="11" y="58"/>
                  </a:cubicBezTo>
                  <a:cubicBezTo>
                    <a:pt x="98" y="160"/>
                    <a:pt x="98" y="160"/>
                    <a:pt x="98" y="160"/>
                  </a:cubicBezTo>
                  <a:cubicBezTo>
                    <a:pt x="105" y="168"/>
                    <a:pt x="118" y="174"/>
                    <a:pt x="128" y="174"/>
                  </a:cubicBezTo>
                  <a:cubicBezTo>
                    <a:pt x="565" y="174"/>
                    <a:pt x="565" y="174"/>
                    <a:pt x="565" y="174"/>
                  </a:cubicBezTo>
                  <a:cubicBezTo>
                    <a:pt x="575" y="174"/>
                    <a:pt x="589" y="168"/>
                    <a:pt x="595" y="160"/>
                  </a:cubicBezTo>
                  <a:lnTo>
                    <a:pt x="682" y="58"/>
                  </a:lnTo>
                  <a:close/>
                  <a:moveTo>
                    <a:pt x="387" y="588"/>
                  </a:moveTo>
                  <a:cubicBezTo>
                    <a:pt x="387" y="582"/>
                    <a:pt x="387" y="579"/>
                    <a:pt x="387" y="579"/>
                  </a:cubicBezTo>
                  <a:cubicBezTo>
                    <a:pt x="518" y="579"/>
                    <a:pt x="518" y="579"/>
                    <a:pt x="518" y="579"/>
                  </a:cubicBezTo>
                  <a:cubicBezTo>
                    <a:pt x="558" y="579"/>
                    <a:pt x="591" y="547"/>
                    <a:pt x="591" y="507"/>
                  </a:cubicBezTo>
                  <a:cubicBezTo>
                    <a:pt x="591" y="272"/>
                    <a:pt x="591" y="272"/>
                    <a:pt x="591" y="272"/>
                  </a:cubicBezTo>
                  <a:cubicBezTo>
                    <a:pt x="591" y="232"/>
                    <a:pt x="558" y="199"/>
                    <a:pt x="518" y="199"/>
                  </a:cubicBezTo>
                  <a:cubicBezTo>
                    <a:pt x="175" y="199"/>
                    <a:pt x="175" y="199"/>
                    <a:pt x="175" y="199"/>
                  </a:cubicBezTo>
                  <a:cubicBezTo>
                    <a:pt x="135" y="199"/>
                    <a:pt x="103" y="232"/>
                    <a:pt x="103" y="272"/>
                  </a:cubicBezTo>
                  <a:cubicBezTo>
                    <a:pt x="103" y="507"/>
                    <a:pt x="103" y="507"/>
                    <a:pt x="103" y="507"/>
                  </a:cubicBezTo>
                  <a:cubicBezTo>
                    <a:pt x="103" y="547"/>
                    <a:pt x="135" y="579"/>
                    <a:pt x="175" y="579"/>
                  </a:cubicBezTo>
                  <a:cubicBezTo>
                    <a:pt x="307" y="579"/>
                    <a:pt x="307" y="579"/>
                    <a:pt x="307" y="579"/>
                  </a:cubicBezTo>
                  <a:cubicBezTo>
                    <a:pt x="307" y="579"/>
                    <a:pt x="307" y="582"/>
                    <a:pt x="307" y="588"/>
                  </a:cubicBezTo>
                  <a:lnTo>
                    <a:pt x="387" y="588"/>
                  </a:lnTo>
                  <a:close/>
                  <a:moveTo>
                    <a:pt x="175" y="537"/>
                  </a:moveTo>
                  <a:cubicBezTo>
                    <a:pt x="159" y="537"/>
                    <a:pt x="145" y="523"/>
                    <a:pt x="145" y="507"/>
                  </a:cubicBezTo>
                  <a:cubicBezTo>
                    <a:pt x="145" y="272"/>
                    <a:pt x="145" y="272"/>
                    <a:pt x="145" y="272"/>
                  </a:cubicBezTo>
                  <a:cubicBezTo>
                    <a:pt x="145" y="255"/>
                    <a:pt x="159" y="242"/>
                    <a:pt x="175" y="242"/>
                  </a:cubicBezTo>
                  <a:cubicBezTo>
                    <a:pt x="518" y="242"/>
                    <a:pt x="518" y="242"/>
                    <a:pt x="518" y="242"/>
                  </a:cubicBezTo>
                  <a:cubicBezTo>
                    <a:pt x="535" y="242"/>
                    <a:pt x="549" y="255"/>
                    <a:pt x="549" y="272"/>
                  </a:cubicBezTo>
                  <a:cubicBezTo>
                    <a:pt x="549" y="507"/>
                    <a:pt x="549" y="507"/>
                    <a:pt x="549" y="507"/>
                  </a:cubicBezTo>
                  <a:cubicBezTo>
                    <a:pt x="549" y="523"/>
                    <a:pt x="535" y="537"/>
                    <a:pt x="518" y="537"/>
                  </a:cubicBezTo>
                  <a:lnTo>
                    <a:pt x="175" y="537"/>
                  </a:lnTo>
                  <a:close/>
                </a:path>
              </a:pathLst>
            </a:custGeom>
            <a:grpFill/>
            <a:ln>
              <a:noFill/>
            </a:ln>
          </p:spPr>
          <p:txBody>
            <a:bodyPr vert="horz" wrap="square" lIns="91440" tIns="45720" rIns="91440" bIns="45720" numCol="1" anchor="t" anchorCtr="0" compatLnSpc="1">
              <a:prstTxWarp prst="textNoShape">
                <a:avLst/>
              </a:prstTxWarp>
            </a:bodyPr>
            <a:lstStyle/>
            <a:p>
              <a:endParaRPr lang="en-US" sz="1600"/>
            </a:p>
          </p:txBody>
        </p:sp>
      </p:grpSp>
    </p:spTree>
    <p:extLst>
      <p:ext uri="{BB962C8B-B14F-4D97-AF65-F5344CB8AC3E}">
        <p14:creationId xmlns:p14="http://schemas.microsoft.com/office/powerpoint/2010/main" val="844223352"/>
      </p:ext>
    </p:extLst>
  </p:cSld>
  <p:clrMapOvr>
    <a:masterClrMapping/>
  </p:clrMapOvr>
  <p:transition>
    <p:fade/>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Generic Server APIs</a:t>
            </a:r>
          </a:p>
        </p:txBody>
      </p:sp>
      <p:sp>
        <p:nvSpPr>
          <p:cNvPr id="40" name="Content Placeholder 4"/>
          <p:cNvSpPr txBox="1">
            <a:spLocks/>
          </p:cNvSpPr>
          <p:nvPr/>
        </p:nvSpPr>
        <p:spPr>
          <a:xfrm>
            <a:off x="1781176" y="4496335"/>
            <a:ext cx="2818354" cy="332399"/>
          </a:xfrm>
          <a:prstGeom prst="rect">
            <a:avLst/>
          </a:prstGeom>
        </p:spPr>
        <p:txBody>
          <a:bodyPr vert="horz" wrap="square" lIns="91440" tIns="0" rIns="0" bIns="0" rtlCol="0">
            <a:spAutoFit/>
          </a:bodyPr>
          <a:lstStyle>
            <a:lvl1pPr marL="460375" indent="-460375" algn="l" defTabSz="914363"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lvl="1" indent="0">
              <a:spcBef>
                <a:spcPts val="0"/>
              </a:spcBef>
              <a:spcAft>
                <a:spcPts val="1200"/>
              </a:spcAft>
              <a:buNone/>
            </a:pPr>
            <a:r>
              <a:rPr lang="en-US" sz="2400" spc="-51" dirty="0"/>
              <a:t>HTML</a:t>
            </a:r>
          </a:p>
        </p:txBody>
      </p:sp>
      <p:grpSp>
        <p:nvGrpSpPr>
          <p:cNvPr id="49" name="Group 48"/>
          <p:cNvGrpSpPr/>
          <p:nvPr/>
        </p:nvGrpSpPr>
        <p:grpSpPr>
          <a:xfrm>
            <a:off x="1781175" y="1434042"/>
            <a:ext cx="8626475" cy="2828086"/>
            <a:chOff x="517525" y="1148859"/>
            <a:chExt cx="11158538" cy="3658193"/>
          </a:xfrm>
        </p:grpSpPr>
        <p:sp>
          <p:nvSpPr>
            <p:cNvPr id="3" name="Rounded Rectangle 2"/>
            <p:cNvSpPr/>
            <p:nvPr/>
          </p:nvSpPr>
          <p:spPr bwMode="auto">
            <a:xfrm>
              <a:off x="517525" y="1158596"/>
              <a:ext cx="3645604" cy="3648456"/>
            </a:xfrm>
            <a:prstGeom prst="roundRect">
              <a:avLst>
                <a:gd name="adj" fmla="val 0"/>
              </a:avLst>
            </a:prstGeom>
            <a:solidFill>
              <a:schemeClr val="accent2"/>
            </a:solidFill>
            <a:ln w="9525" cap="flat" cmpd="sng" algn="ctr">
              <a:noFill/>
              <a:prstDash val="solid"/>
            </a:ln>
            <a:effectLst/>
          </p:spPr>
          <p:txBody>
            <a:bodyPr rtlCol="0" anchor="t" anchorCtr="0"/>
            <a:lstStyle/>
            <a:p>
              <a:pPr algn="ctr" defTabSz="1218936"/>
              <a:r>
                <a:rPr lang="en-US" sz="1500" dirty="0">
                  <a:solidFill>
                    <a:schemeClr val="bg1">
                      <a:alpha val="99000"/>
                    </a:schemeClr>
                  </a:solidFill>
                  <a:latin typeface="Segoe UI"/>
                  <a:ea typeface="Segoe UI" pitchFamily="34" charset="0"/>
                  <a:cs typeface="Segoe UI" pitchFamily="34" charset="0"/>
                </a:rPr>
                <a:t> </a:t>
              </a:r>
            </a:p>
          </p:txBody>
        </p:sp>
        <p:sp>
          <p:nvSpPr>
            <p:cNvPr id="4" name="Rectangle 3"/>
            <p:cNvSpPr/>
            <p:nvPr/>
          </p:nvSpPr>
          <p:spPr>
            <a:xfrm>
              <a:off x="703270" y="4128769"/>
              <a:ext cx="3284875" cy="523220"/>
            </a:xfrm>
            <a:prstGeom prst="rect">
              <a:avLst/>
            </a:prstGeom>
          </p:spPr>
          <p:txBody>
            <a:bodyPr wrap="square" anchor="b">
              <a:spAutoFit/>
            </a:bodyPr>
            <a:lstStyle/>
            <a:p>
              <a:pPr defTabSz="914361">
                <a:defRPr/>
              </a:pPr>
              <a:r>
                <a:rPr lang="en-US" sz="2800" kern="0" dirty="0">
                  <a:gradFill>
                    <a:gsLst>
                      <a:gs pos="0">
                        <a:srgbClr val="FFFFFF"/>
                      </a:gs>
                      <a:gs pos="100000">
                        <a:srgbClr val="FFFFFF"/>
                      </a:gs>
                    </a:gsLst>
                    <a:lin ang="5400000" scaled="0"/>
                  </a:gradFill>
                </a:rPr>
                <a:t>Web</a:t>
              </a:r>
            </a:p>
          </p:txBody>
        </p:sp>
        <p:sp>
          <p:nvSpPr>
            <p:cNvPr id="5" name="Rounded Rectangle 4"/>
            <p:cNvSpPr/>
            <p:nvPr/>
          </p:nvSpPr>
          <p:spPr bwMode="auto">
            <a:xfrm>
              <a:off x="4273992" y="1148859"/>
              <a:ext cx="3645604" cy="3648456"/>
            </a:xfrm>
            <a:prstGeom prst="roundRect">
              <a:avLst>
                <a:gd name="adj" fmla="val 0"/>
              </a:avLst>
            </a:prstGeom>
            <a:solidFill>
              <a:schemeClr val="accent4"/>
            </a:solidFill>
            <a:ln w="9525" cap="flat" cmpd="sng" algn="ctr">
              <a:noFill/>
              <a:prstDash val="solid"/>
            </a:ln>
            <a:effectLst/>
          </p:spPr>
          <p:txBody>
            <a:bodyPr rtlCol="0" anchor="t" anchorCtr="0"/>
            <a:lstStyle/>
            <a:p>
              <a:pPr algn="ctr" defTabSz="1218936"/>
              <a:r>
                <a:rPr lang="en-US" sz="1500" dirty="0">
                  <a:solidFill>
                    <a:schemeClr val="bg1">
                      <a:alpha val="99000"/>
                    </a:schemeClr>
                  </a:solidFill>
                  <a:latin typeface="Segoe UI"/>
                  <a:ea typeface="Segoe UI" pitchFamily="34" charset="0"/>
                  <a:cs typeface="Segoe UI" pitchFamily="34" charset="0"/>
                </a:rPr>
                <a:t> </a:t>
              </a:r>
            </a:p>
          </p:txBody>
        </p:sp>
        <p:sp>
          <p:nvSpPr>
            <p:cNvPr id="6" name="TextBox 5"/>
            <p:cNvSpPr txBox="1"/>
            <p:nvPr/>
          </p:nvSpPr>
          <p:spPr>
            <a:xfrm>
              <a:off x="4394119" y="4128769"/>
              <a:ext cx="3368278" cy="523220"/>
            </a:xfrm>
            <a:prstGeom prst="rect">
              <a:avLst/>
            </a:prstGeom>
          </p:spPr>
          <p:txBody>
            <a:bodyPr wrap="square" anchor="b">
              <a:spAutoFit/>
            </a:bodyPr>
            <a:lstStyle>
              <a:defPPr>
                <a:defRPr lang="en-US"/>
              </a:defPPr>
              <a:lvl1pPr defTabSz="914361">
                <a:defRPr sz="2800" kern="0">
                  <a:gradFill>
                    <a:gsLst>
                      <a:gs pos="0">
                        <a:srgbClr val="FFFFFF"/>
                      </a:gs>
                      <a:gs pos="100000">
                        <a:srgbClr val="FFFFFF"/>
                      </a:gs>
                    </a:gsLst>
                    <a:lin ang="5400000" scaled="0"/>
                  </a:gradFill>
                </a:defRPr>
              </a:lvl1pPr>
            </a:lstStyle>
            <a:p>
              <a:r>
                <a:rPr lang="en-US" altLang="zh-CN" dirty="0"/>
                <a:t>Mobile</a:t>
              </a:r>
            </a:p>
          </p:txBody>
        </p:sp>
        <p:sp>
          <p:nvSpPr>
            <p:cNvPr id="7" name="Rounded Rectangle 6"/>
            <p:cNvSpPr/>
            <p:nvPr/>
          </p:nvSpPr>
          <p:spPr bwMode="auto">
            <a:xfrm>
              <a:off x="8030459" y="1148859"/>
              <a:ext cx="3645604" cy="3648456"/>
            </a:xfrm>
            <a:prstGeom prst="roundRect">
              <a:avLst>
                <a:gd name="adj" fmla="val 0"/>
              </a:avLst>
            </a:prstGeom>
            <a:solidFill>
              <a:schemeClr val="accent1"/>
            </a:solidFill>
            <a:ln w="9525" cap="flat" cmpd="sng" algn="ctr">
              <a:noFill/>
              <a:prstDash val="solid"/>
            </a:ln>
            <a:effectLst/>
          </p:spPr>
          <p:txBody>
            <a:bodyPr rtlCol="0" anchor="t" anchorCtr="0"/>
            <a:lstStyle/>
            <a:p>
              <a:pPr algn="ctr" defTabSz="1218936"/>
              <a:r>
                <a:rPr lang="en-US" sz="1500" dirty="0">
                  <a:solidFill>
                    <a:schemeClr val="bg1">
                      <a:alpha val="99000"/>
                    </a:schemeClr>
                  </a:solidFill>
                  <a:latin typeface="Segoe UI"/>
                  <a:ea typeface="Segoe UI" pitchFamily="34" charset="0"/>
                  <a:cs typeface="Segoe UI" pitchFamily="34" charset="0"/>
                </a:rPr>
                <a:t> </a:t>
              </a:r>
            </a:p>
          </p:txBody>
        </p:sp>
        <p:sp>
          <p:nvSpPr>
            <p:cNvPr id="8" name="TextBox 7"/>
            <p:cNvSpPr txBox="1"/>
            <p:nvPr/>
          </p:nvSpPr>
          <p:spPr>
            <a:xfrm>
              <a:off x="8294748" y="4128769"/>
              <a:ext cx="3048000" cy="523220"/>
            </a:xfrm>
            <a:prstGeom prst="rect">
              <a:avLst/>
            </a:prstGeom>
          </p:spPr>
          <p:txBody>
            <a:bodyPr wrap="square" anchor="b">
              <a:spAutoFit/>
            </a:bodyPr>
            <a:lstStyle>
              <a:defPPr>
                <a:defRPr lang="en-US"/>
              </a:defPPr>
              <a:lvl1pPr defTabSz="914361">
                <a:defRPr sz="2800" kern="0">
                  <a:gradFill>
                    <a:gsLst>
                      <a:gs pos="0">
                        <a:srgbClr val="FFFFFF"/>
                      </a:gs>
                      <a:gs pos="100000">
                        <a:srgbClr val="FFFFFF"/>
                      </a:gs>
                    </a:gsLst>
                    <a:lin ang="5400000" scaled="0"/>
                  </a:gradFill>
                </a:defRPr>
              </a:lvl1pPr>
            </a:lstStyle>
            <a:p>
              <a:r>
                <a:rPr lang="en-US" altLang="zh-CN" dirty="0"/>
                <a:t>PC</a:t>
              </a:r>
            </a:p>
          </p:txBody>
        </p:sp>
        <p:grpSp>
          <p:nvGrpSpPr>
            <p:cNvPr id="42" name="Group 41"/>
            <p:cNvGrpSpPr>
              <a:grpSpLocks noChangeAspect="1"/>
            </p:cNvGrpSpPr>
            <p:nvPr/>
          </p:nvGrpSpPr>
          <p:grpSpPr bwMode="black">
            <a:xfrm>
              <a:off x="8646789" y="1876851"/>
              <a:ext cx="2412944" cy="1453072"/>
              <a:chOff x="8843608" y="828600"/>
              <a:chExt cx="925448" cy="557448"/>
            </a:xfrm>
          </p:grpSpPr>
          <p:sp>
            <p:nvSpPr>
              <p:cNvPr id="43" name="Rectangle 42"/>
              <p:cNvSpPr/>
              <p:nvPr/>
            </p:nvSpPr>
            <p:spPr bwMode="black">
              <a:xfrm>
                <a:off x="8857595" y="835151"/>
                <a:ext cx="623646" cy="459637"/>
              </a:xfrm>
              <a:prstGeom prst="rect">
                <a:avLst/>
              </a:prstGeom>
              <a:solidFill>
                <a:schemeClr val="accent1"/>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822781" fontAlgn="base">
                  <a:spcBef>
                    <a:spcPct val="0"/>
                  </a:spcBef>
                  <a:spcAft>
                    <a:spcPct val="0"/>
                  </a:spcAft>
                </a:pPr>
                <a:endParaRPr lang="en-US" sz="1200" dirty="0">
                  <a:gradFill>
                    <a:gsLst>
                      <a:gs pos="0">
                        <a:srgbClr val="FFFFFF"/>
                      </a:gs>
                      <a:gs pos="100000">
                        <a:srgbClr val="FFFFFF"/>
                      </a:gs>
                    </a:gsLst>
                    <a:lin ang="5400000" scaled="0"/>
                  </a:gradFill>
                </a:endParaRPr>
              </a:p>
            </p:txBody>
          </p:sp>
          <p:grpSp>
            <p:nvGrpSpPr>
              <p:cNvPr id="44" name="Group 43"/>
              <p:cNvGrpSpPr/>
              <p:nvPr/>
            </p:nvGrpSpPr>
            <p:grpSpPr bwMode="black">
              <a:xfrm>
                <a:off x="8843608" y="828600"/>
                <a:ext cx="925448" cy="557448"/>
                <a:chOff x="863600" y="2393157"/>
                <a:chExt cx="876300" cy="527844"/>
              </a:xfrm>
              <a:solidFill>
                <a:schemeClr val="tx1"/>
              </a:solidFill>
            </p:grpSpPr>
            <p:sp>
              <p:nvSpPr>
                <p:cNvPr id="45" name="Freeform 44"/>
                <p:cNvSpPr>
                  <a:spLocks noEditPoints="1"/>
                </p:cNvSpPr>
                <p:nvPr/>
              </p:nvSpPr>
              <p:spPr bwMode="black">
                <a:xfrm>
                  <a:off x="1521931" y="2481334"/>
                  <a:ext cx="217969" cy="439667"/>
                </a:xfrm>
                <a:custGeom>
                  <a:avLst/>
                  <a:gdLst/>
                  <a:ahLst/>
                  <a:cxnLst>
                    <a:cxn ang="0">
                      <a:pos x="260" y="0"/>
                    </a:cxn>
                    <a:cxn ang="0">
                      <a:pos x="7" y="0"/>
                    </a:cxn>
                    <a:cxn ang="0">
                      <a:pos x="0" y="7"/>
                    </a:cxn>
                    <a:cxn ang="0">
                      <a:pos x="0" y="112"/>
                    </a:cxn>
                    <a:cxn ang="0">
                      <a:pos x="0" y="119"/>
                    </a:cxn>
                    <a:cxn ang="0">
                      <a:pos x="0" y="531"/>
                    </a:cxn>
                    <a:cxn ang="0">
                      <a:pos x="7" y="538"/>
                    </a:cxn>
                    <a:cxn ang="0">
                      <a:pos x="260" y="538"/>
                    </a:cxn>
                    <a:cxn ang="0">
                      <a:pos x="267" y="531"/>
                    </a:cxn>
                    <a:cxn ang="0">
                      <a:pos x="267" y="119"/>
                    </a:cxn>
                    <a:cxn ang="0">
                      <a:pos x="267" y="112"/>
                    </a:cxn>
                    <a:cxn ang="0">
                      <a:pos x="267" y="7"/>
                    </a:cxn>
                    <a:cxn ang="0">
                      <a:pos x="260" y="0"/>
                    </a:cxn>
                    <a:cxn ang="0">
                      <a:pos x="32" y="82"/>
                    </a:cxn>
                    <a:cxn ang="0">
                      <a:pos x="32" y="57"/>
                    </a:cxn>
                    <a:cxn ang="0">
                      <a:pos x="39" y="50"/>
                    </a:cxn>
                    <a:cxn ang="0">
                      <a:pos x="228" y="50"/>
                    </a:cxn>
                    <a:cxn ang="0">
                      <a:pos x="235" y="57"/>
                    </a:cxn>
                    <a:cxn ang="0">
                      <a:pos x="235" y="82"/>
                    </a:cxn>
                    <a:cxn ang="0">
                      <a:pos x="228" y="89"/>
                    </a:cxn>
                    <a:cxn ang="0">
                      <a:pos x="39" y="89"/>
                    </a:cxn>
                    <a:cxn ang="0">
                      <a:pos x="32" y="82"/>
                    </a:cxn>
                    <a:cxn ang="0">
                      <a:pos x="213" y="254"/>
                    </a:cxn>
                    <a:cxn ang="0">
                      <a:pos x="195" y="236"/>
                    </a:cxn>
                    <a:cxn ang="0">
                      <a:pos x="213" y="218"/>
                    </a:cxn>
                    <a:cxn ang="0">
                      <a:pos x="232" y="236"/>
                    </a:cxn>
                    <a:cxn ang="0">
                      <a:pos x="213" y="254"/>
                    </a:cxn>
                    <a:cxn ang="0">
                      <a:pos x="213" y="194"/>
                    </a:cxn>
                    <a:cxn ang="0">
                      <a:pos x="189" y="170"/>
                    </a:cxn>
                    <a:cxn ang="0">
                      <a:pos x="213" y="146"/>
                    </a:cxn>
                    <a:cxn ang="0">
                      <a:pos x="238" y="170"/>
                    </a:cxn>
                    <a:cxn ang="0">
                      <a:pos x="213" y="194"/>
                    </a:cxn>
                  </a:cxnLst>
                  <a:rect l="0" t="0" r="r" b="b"/>
                  <a:pathLst>
                    <a:path w="267" h="538">
                      <a:moveTo>
                        <a:pt x="260" y="0"/>
                      </a:moveTo>
                      <a:cubicBezTo>
                        <a:pt x="7" y="0"/>
                        <a:pt x="7" y="0"/>
                        <a:pt x="7" y="0"/>
                      </a:cubicBezTo>
                      <a:cubicBezTo>
                        <a:pt x="3" y="0"/>
                        <a:pt x="0" y="3"/>
                        <a:pt x="0" y="7"/>
                      </a:cubicBezTo>
                      <a:cubicBezTo>
                        <a:pt x="0" y="112"/>
                        <a:pt x="0" y="112"/>
                        <a:pt x="0" y="112"/>
                      </a:cubicBezTo>
                      <a:cubicBezTo>
                        <a:pt x="0" y="119"/>
                        <a:pt x="0" y="119"/>
                        <a:pt x="0" y="119"/>
                      </a:cubicBezTo>
                      <a:cubicBezTo>
                        <a:pt x="0" y="531"/>
                        <a:pt x="0" y="531"/>
                        <a:pt x="0" y="531"/>
                      </a:cubicBezTo>
                      <a:cubicBezTo>
                        <a:pt x="0" y="535"/>
                        <a:pt x="3" y="538"/>
                        <a:pt x="7" y="538"/>
                      </a:cubicBezTo>
                      <a:cubicBezTo>
                        <a:pt x="260" y="538"/>
                        <a:pt x="260" y="538"/>
                        <a:pt x="260" y="538"/>
                      </a:cubicBezTo>
                      <a:cubicBezTo>
                        <a:pt x="264" y="538"/>
                        <a:pt x="267" y="535"/>
                        <a:pt x="267" y="531"/>
                      </a:cubicBezTo>
                      <a:cubicBezTo>
                        <a:pt x="267" y="119"/>
                        <a:pt x="267" y="119"/>
                        <a:pt x="267" y="119"/>
                      </a:cubicBezTo>
                      <a:cubicBezTo>
                        <a:pt x="267" y="112"/>
                        <a:pt x="267" y="112"/>
                        <a:pt x="267" y="112"/>
                      </a:cubicBezTo>
                      <a:cubicBezTo>
                        <a:pt x="267" y="7"/>
                        <a:pt x="267" y="7"/>
                        <a:pt x="267" y="7"/>
                      </a:cubicBezTo>
                      <a:cubicBezTo>
                        <a:pt x="267" y="3"/>
                        <a:pt x="264" y="0"/>
                        <a:pt x="260" y="0"/>
                      </a:cubicBezTo>
                      <a:close/>
                      <a:moveTo>
                        <a:pt x="32" y="82"/>
                      </a:moveTo>
                      <a:cubicBezTo>
                        <a:pt x="32" y="57"/>
                        <a:pt x="32" y="57"/>
                        <a:pt x="32" y="57"/>
                      </a:cubicBezTo>
                      <a:cubicBezTo>
                        <a:pt x="32" y="53"/>
                        <a:pt x="35" y="50"/>
                        <a:pt x="39" y="50"/>
                      </a:cubicBezTo>
                      <a:cubicBezTo>
                        <a:pt x="228" y="50"/>
                        <a:pt x="228" y="50"/>
                        <a:pt x="228" y="50"/>
                      </a:cubicBezTo>
                      <a:cubicBezTo>
                        <a:pt x="232" y="50"/>
                        <a:pt x="235" y="53"/>
                        <a:pt x="235" y="57"/>
                      </a:cubicBezTo>
                      <a:cubicBezTo>
                        <a:pt x="235" y="82"/>
                        <a:pt x="235" y="82"/>
                        <a:pt x="235" y="82"/>
                      </a:cubicBezTo>
                      <a:cubicBezTo>
                        <a:pt x="235" y="86"/>
                        <a:pt x="232" y="89"/>
                        <a:pt x="228" y="89"/>
                      </a:cubicBezTo>
                      <a:cubicBezTo>
                        <a:pt x="39" y="89"/>
                        <a:pt x="39" y="89"/>
                        <a:pt x="39" y="89"/>
                      </a:cubicBezTo>
                      <a:cubicBezTo>
                        <a:pt x="35" y="89"/>
                        <a:pt x="32" y="86"/>
                        <a:pt x="32" y="82"/>
                      </a:cubicBezTo>
                      <a:close/>
                      <a:moveTo>
                        <a:pt x="213" y="254"/>
                      </a:moveTo>
                      <a:cubicBezTo>
                        <a:pt x="203" y="254"/>
                        <a:pt x="195" y="246"/>
                        <a:pt x="195" y="236"/>
                      </a:cubicBezTo>
                      <a:cubicBezTo>
                        <a:pt x="195" y="226"/>
                        <a:pt x="203" y="218"/>
                        <a:pt x="213" y="218"/>
                      </a:cubicBezTo>
                      <a:cubicBezTo>
                        <a:pt x="223" y="218"/>
                        <a:pt x="232" y="226"/>
                        <a:pt x="232" y="236"/>
                      </a:cubicBezTo>
                      <a:cubicBezTo>
                        <a:pt x="232" y="246"/>
                        <a:pt x="223" y="254"/>
                        <a:pt x="213" y="254"/>
                      </a:cubicBezTo>
                      <a:close/>
                      <a:moveTo>
                        <a:pt x="213" y="194"/>
                      </a:moveTo>
                      <a:cubicBezTo>
                        <a:pt x="200" y="194"/>
                        <a:pt x="189" y="183"/>
                        <a:pt x="189" y="170"/>
                      </a:cubicBezTo>
                      <a:cubicBezTo>
                        <a:pt x="189" y="156"/>
                        <a:pt x="200" y="146"/>
                        <a:pt x="213" y="146"/>
                      </a:cubicBezTo>
                      <a:cubicBezTo>
                        <a:pt x="227" y="146"/>
                        <a:pt x="238" y="156"/>
                        <a:pt x="238" y="170"/>
                      </a:cubicBezTo>
                      <a:cubicBezTo>
                        <a:pt x="238" y="183"/>
                        <a:pt x="227" y="194"/>
                        <a:pt x="213" y="194"/>
                      </a:cubicBezTo>
                      <a:close/>
                    </a:path>
                  </a:pathLst>
                </a:custGeom>
                <a:solidFill>
                  <a:srgbClr val="FFFFFF"/>
                </a:solidFill>
                <a:ln>
                  <a:noFill/>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defTabSz="740740"/>
                  <a:endParaRPr lang="en-US" spc="-122" dirty="0">
                    <a:solidFill>
                      <a:schemeClr val="tx1">
                        <a:lumMod val="50000"/>
                      </a:schemeClr>
                    </a:solidFill>
                    <a:latin typeface="Segoe Light" pitchFamily="34" charset="0"/>
                  </a:endParaRPr>
                </a:p>
              </p:txBody>
            </p:sp>
            <p:sp>
              <p:nvSpPr>
                <p:cNvPr id="46" name="Freeform 88"/>
                <p:cNvSpPr>
                  <a:spLocks noEditPoints="1"/>
                </p:cNvSpPr>
                <p:nvPr/>
              </p:nvSpPr>
              <p:spPr bwMode="black">
                <a:xfrm>
                  <a:off x="863600" y="2393157"/>
                  <a:ext cx="622300" cy="527844"/>
                </a:xfrm>
                <a:custGeom>
                  <a:avLst/>
                  <a:gdLst/>
                  <a:ahLst/>
                  <a:cxnLst>
                    <a:cxn ang="0">
                      <a:pos x="494" y="0"/>
                    </a:cxn>
                    <a:cxn ang="0">
                      <a:pos x="17" y="0"/>
                    </a:cxn>
                    <a:cxn ang="0">
                      <a:pos x="0" y="16"/>
                    </a:cxn>
                    <a:cxn ang="0">
                      <a:pos x="0" y="361"/>
                    </a:cxn>
                    <a:cxn ang="0">
                      <a:pos x="17" y="377"/>
                    </a:cxn>
                    <a:cxn ang="0">
                      <a:pos x="174" y="377"/>
                    </a:cxn>
                    <a:cxn ang="0">
                      <a:pos x="174" y="402"/>
                    </a:cxn>
                    <a:cxn ang="0">
                      <a:pos x="139" y="435"/>
                    </a:cxn>
                    <a:cxn ang="0">
                      <a:pos x="380" y="435"/>
                    </a:cxn>
                    <a:cxn ang="0">
                      <a:pos x="346" y="402"/>
                    </a:cxn>
                    <a:cxn ang="0">
                      <a:pos x="346" y="377"/>
                    </a:cxn>
                    <a:cxn ang="0">
                      <a:pos x="494" y="377"/>
                    </a:cxn>
                    <a:cxn ang="0">
                      <a:pos x="510" y="361"/>
                    </a:cxn>
                    <a:cxn ang="0">
                      <a:pos x="510" y="16"/>
                    </a:cxn>
                    <a:cxn ang="0">
                      <a:pos x="494" y="0"/>
                    </a:cxn>
                    <a:cxn ang="0">
                      <a:pos x="481" y="335"/>
                    </a:cxn>
                    <a:cxn ang="0">
                      <a:pos x="467" y="349"/>
                    </a:cxn>
                    <a:cxn ang="0">
                      <a:pos x="44" y="349"/>
                    </a:cxn>
                    <a:cxn ang="0">
                      <a:pos x="30" y="335"/>
                    </a:cxn>
                    <a:cxn ang="0">
                      <a:pos x="30" y="42"/>
                    </a:cxn>
                    <a:cxn ang="0">
                      <a:pos x="44" y="28"/>
                    </a:cxn>
                    <a:cxn ang="0">
                      <a:pos x="467" y="28"/>
                    </a:cxn>
                    <a:cxn ang="0">
                      <a:pos x="481" y="42"/>
                    </a:cxn>
                    <a:cxn ang="0">
                      <a:pos x="481" y="335"/>
                    </a:cxn>
                  </a:cxnLst>
                  <a:rect l="0" t="0" r="r" b="b"/>
                  <a:pathLst>
                    <a:path w="510" h="435">
                      <a:moveTo>
                        <a:pt x="494" y="0"/>
                      </a:moveTo>
                      <a:cubicBezTo>
                        <a:pt x="17" y="0"/>
                        <a:pt x="17" y="0"/>
                        <a:pt x="17" y="0"/>
                      </a:cubicBezTo>
                      <a:cubicBezTo>
                        <a:pt x="8" y="0"/>
                        <a:pt x="0" y="7"/>
                        <a:pt x="0" y="16"/>
                      </a:cubicBezTo>
                      <a:cubicBezTo>
                        <a:pt x="0" y="361"/>
                        <a:pt x="0" y="361"/>
                        <a:pt x="0" y="361"/>
                      </a:cubicBezTo>
                      <a:cubicBezTo>
                        <a:pt x="0" y="370"/>
                        <a:pt x="8" y="377"/>
                        <a:pt x="17" y="377"/>
                      </a:cubicBezTo>
                      <a:cubicBezTo>
                        <a:pt x="174" y="377"/>
                        <a:pt x="174" y="377"/>
                        <a:pt x="174" y="377"/>
                      </a:cubicBezTo>
                      <a:cubicBezTo>
                        <a:pt x="174" y="402"/>
                        <a:pt x="174" y="402"/>
                        <a:pt x="174" y="402"/>
                      </a:cubicBezTo>
                      <a:cubicBezTo>
                        <a:pt x="139" y="435"/>
                        <a:pt x="139" y="435"/>
                        <a:pt x="139" y="435"/>
                      </a:cubicBezTo>
                      <a:cubicBezTo>
                        <a:pt x="380" y="435"/>
                        <a:pt x="380" y="435"/>
                        <a:pt x="380" y="435"/>
                      </a:cubicBezTo>
                      <a:cubicBezTo>
                        <a:pt x="346" y="402"/>
                        <a:pt x="346" y="402"/>
                        <a:pt x="346" y="402"/>
                      </a:cubicBezTo>
                      <a:cubicBezTo>
                        <a:pt x="346" y="377"/>
                        <a:pt x="346" y="377"/>
                        <a:pt x="346" y="377"/>
                      </a:cubicBezTo>
                      <a:cubicBezTo>
                        <a:pt x="494" y="377"/>
                        <a:pt x="494" y="377"/>
                        <a:pt x="494" y="377"/>
                      </a:cubicBezTo>
                      <a:cubicBezTo>
                        <a:pt x="503" y="377"/>
                        <a:pt x="510" y="370"/>
                        <a:pt x="510" y="361"/>
                      </a:cubicBezTo>
                      <a:cubicBezTo>
                        <a:pt x="510" y="16"/>
                        <a:pt x="510" y="16"/>
                        <a:pt x="510" y="16"/>
                      </a:cubicBezTo>
                      <a:cubicBezTo>
                        <a:pt x="510" y="7"/>
                        <a:pt x="503" y="0"/>
                        <a:pt x="494" y="0"/>
                      </a:cubicBezTo>
                      <a:close/>
                      <a:moveTo>
                        <a:pt x="481" y="335"/>
                      </a:moveTo>
                      <a:cubicBezTo>
                        <a:pt x="481" y="343"/>
                        <a:pt x="475" y="349"/>
                        <a:pt x="467" y="349"/>
                      </a:cubicBezTo>
                      <a:cubicBezTo>
                        <a:pt x="44" y="349"/>
                        <a:pt x="44" y="349"/>
                        <a:pt x="44" y="349"/>
                      </a:cubicBezTo>
                      <a:cubicBezTo>
                        <a:pt x="36" y="349"/>
                        <a:pt x="30" y="343"/>
                        <a:pt x="30" y="335"/>
                      </a:cubicBezTo>
                      <a:cubicBezTo>
                        <a:pt x="30" y="42"/>
                        <a:pt x="30" y="42"/>
                        <a:pt x="30" y="42"/>
                      </a:cubicBezTo>
                      <a:cubicBezTo>
                        <a:pt x="30" y="34"/>
                        <a:pt x="36" y="28"/>
                        <a:pt x="44" y="28"/>
                      </a:cubicBezTo>
                      <a:cubicBezTo>
                        <a:pt x="467" y="28"/>
                        <a:pt x="467" y="28"/>
                        <a:pt x="467" y="28"/>
                      </a:cubicBezTo>
                      <a:cubicBezTo>
                        <a:pt x="475" y="28"/>
                        <a:pt x="481" y="34"/>
                        <a:pt x="481" y="42"/>
                      </a:cubicBezTo>
                      <a:lnTo>
                        <a:pt x="481" y="335"/>
                      </a:lnTo>
                      <a:close/>
                    </a:path>
                  </a:pathLst>
                </a:custGeom>
                <a:solidFill>
                  <a:srgbClr val="FFFFFF"/>
                </a:solidFill>
                <a:ln>
                  <a:noFill/>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defTabSz="740740"/>
                  <a:endParaRPr lang="en-US" spc="-122" dirty="0">
                    <a:solidFill>
                      <a:schemeClr val="tx1">
                        <a:lumMod val="50000"/>
                      </a:schemeClr>
                    </a:solidFill>
                    <a:latin typeface="Segoe Light" pitchFamily="34" charset="0"/>
                  </a:endParaRPr>
                </a:p>
              </p:txBody>
            </p:sp>
          </p:grpSp>
        </p:grpSp>
        <p:sp>
          <p:nvSpPr>
            <p:cNvPr id="47" name="Freeform 5"/>
            <p:cNvSpPr>
              <a:spLocks noEditPoints="1"/>
            </p:cNvSpPr>
            <p:nvPr/>
          </p:nvSpPr>
          <p:spPr bwMode="auto">
            <a:xfrm>
              <a:off x="5808461" y="1870144"/>
              <a:ext cx="768464" cy="1466486"/>
            </a:xfrm>
            <a:custGeom>
              <a:avLst/>
              <a:gdLst>
                <a:gd name="T0" fmla="*/ 54 w 58"/>
                <a:gd name="T1" fmla="*/ 0 h 111"/>
                <a:gd name="T2" fmla="*/ 4 w 58"/>
                <a:gd name="T3" fmla="*/ 0 h 111"/>
                <a:gd name="T4" fmla="*/ 0 w 58"/>
                <a:gd name="T5" fmla="*/ 4 h 111"/>
                <a:gd name="T6" fmla="*/ 0 w 58"/>
                <a:gd name="T7" fmla="*/ 107 h 111"/>
                <a:gd name="T8" fmla="*/ 4 w 58"/>
                <a:gd name="T9" fmla="*/ 111 h 111"/>
                <a:gd name="T10" fmla="*/ 54 w 58"/>
                <a:gd name="T11" fmla="*/ 111 h 111"/>
                <a:gd name="T12" fmla="*/ 58 w 58"/>
                <a:gd name="T13" fmla="*/ 107 h 111"/>
                <a:gd name="T14" fmla="*/ 58 w 58"/>
                <a:gd name="T15" fmla="*/ 4 h 111"/>
                <a:gd name="T16" fmla="*/ 54 w 58"/>
                <a:gd name="T17" fmla="*/ 0 h 111"/>
                <a:gd name="T18" fmla="*/ 16 w 58"/>
                <a:gd name="T19" fmla="*/ 102 h 111"/>
                <a:gd name="T20" fmla="*/ 11 w 58"/>
                <a:gd name="T21" fmla="*/ 102 h 111"/>
                <a:gd name="T22" fmla="*/ 13 w 58"/>
                <a:gd name="T23" fmla="*/ 104 h 111"/>
                <a:gd name="T24" fmla="*/ 12 w 58"/>
                <a:gd name="T25" fmla="*/ 104 h 111"/>
                <a:gd name="T26" fmla="*/ 9 w 58"/>
                <a:gd name="T27" fmla="*/ 101 h 111"/>
                <a:gd name="T28" fmla="*/ 12 w 58"/>
                <a:gd name="T29" fmla="*/ 99 h 111"/>
                <a:gd name="T30" fmla="*/ 13 w 58"/>
                <a:gd name="T31" fmla="*/ 99 h 111"/>
                <a:gd name="T32" fmla="*/ 11 w 58"/>
                <a:gd name="T33" fmla="*/ 101 h 111"/>
                <a:gd name="T34" fmla="*/ 16 w 58"/>
                <a:gd name="T35" fmla="*/ 101 h 111"/>
                <a:gd name="T36" fmla="*/ 16 w 58"/>
                <a:gd name="T37" fmla="*/ 102 h 111"/>
                <a:gd name="T38" fmla="*/ 31 w 58"/>
                <a:gd name="T39" fmla="*/ 104 h 111"/>
                <a:gd name="T40" fmla="*/ 28 w 58"/>
                <a:gd name="T41" fmla="*/ 104 h 111"/>
                <a:gd name="T42" fmla="*/ 26 w 58"/>
                <a:gd name="T43" fmla="*/ 103 h 111"/>
                <a:gd name="T44" fmla="*/ 28 w 58"/>
                <a:gd name="T45" fmla="*/ 98 h 111"/>
                <a:gd name="T46" fmla="*/ 30 w 58"/>
                <a:gd name="T47" fmla="*/ 99 h 111"/>
                <a:gd name="T48" fmla="*/ 33 w 58"/>
                <a:gd name="T49" fmla="*/ 99 h 111"/>
                <a:gd name="T50" fmla="*/ 31 w 58"/>
                <a:gd name="T51" fmla="*/ 104 h 111"/>
                <a:gd name="T52" fmla="*/ 49 w 58"/>
                <a:gd name="T53" fmla="*/ 101 h 111"/>
                <a:gd name="T54" fmla="*/ 47 w 58"/>
                <a:gd name="T55" fmla="*/ 103 h 111"/>
                <a:gd name="T56" fmla="*/ 47 w 58"/>
                <a:gd name="T57" fmla="*/ 103 h 111"/>
                <a:gd name="T58" fmla="*/ 46 w 58"/>
                <a:gd name="T59" fmla="*/ 102 h 111"/>
                <a:gd name="T60" fmla="*/ 45 w 58"/>
                <a:gd name="T61" fmla="*/ 104 h 111"/>
                <a:gd name="T62" fmla="*/ 44 w 58"/>
                <a:gd name="T63" fmla="*/ 104 h 111"/>
                <a:gd name="T64" fmla="*/ 44 w 58"/>
                <a:gd name="T65" fmla="*/ 104 h 111"/>
                <a:gd name="T66" fmla="*/ 44 w 58"/>
                <a:gd name="T67" fmla="*/ 103 h 111"/>
                <a:gd name="T68" fmla="*/ 45 w 58"/>
                <a:gd name="T69" fmla="*/ 102 h 111"/>
                <a:gd name="T70" fmla="*/ 45 w 58"/>
                <a:gd name="T71" fmla="*/ 100 h 111"/>
                <a:gd name="T72" fmla="*/ 47 w 58"/>
                <a:gd name="T73" fmla="*/ 98 h 111"/>
                <a:gd name="T74" fmla="*/ 48 w 58"/>
                <a:gd name="T75" fmla="*/ 98 h 111"/>
                <a:gd name="T76" fmla="*/ 49 w 58"/>
                <a:gd name="T77" fmla="*/ 99 h 111"/>
                <a:gd name="T78" fmla="*/ 49 w 58"/>
                <a:gd name="T79" fmla="*/ 101 h 111"/>
                <a:gd name="T80" fmla="*/ 53 w 58"/>
                <a:gd name="T81" fmla="*/ 88 h 111"/>
                <a:gd name="T82" fmla="*/ 6 w 58"/>
                <a:gd name="T83" fmla="*/ 88 h 111"/>
                <a:gd name="T84" fmla="*/ 6 w 58"/>
                <a:gd name="T85" fmla="*/ 9 h 111"/>
                <a:gd name="T86" fmla="*/ 53 w 58"/>
                <a:gd name="T87" fmla="*/ 9 h 111"/>
                <a:gd name="T88" fmla="*/ 53 w 58"/>
                <a:gd name="T89" fmla="*/ 88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8" h="111">
                  <a:moveTo>
                    <a:pt x="54" y="0"/>
                  </a:moveTo>
                  <a:cubicBezTo>
                    <a:pt x="4" y="0"/>
                    <a:pt x="4" y="0"/>
                    <a:pt x="4" y="0"/>
                  </a:cubicBezTo>
                  <a:cubicBezTo>
                    <a:pt x="2" y="0"/>
                    <a:pt x="0" y="2"/>
                    <a:pt x="0" y="4"/>
                  </a:cubicBezTo>
                  <a:cubicBezTo>
                    <a:pt x="0" y="107"/>
                    <a:pt x="0" y="107"/>
                    <a:pt x="0" y="107"/>
                  </a:cubicBezTo>
                  <a:cubicBezTo>
                    <a:pt x="0" y="109"/>
                    <a:pt x="2" y="111"/>
                    <a:pt x="4" y="111"/>
                  </a:cubicBezTo>
                  <a:cubicBezTo>
                    <a:pt x="54" y="111"/>
                    <a:pt x="54" y="111"/>
                    <a:pt x="54" y="111"/>
                  </a:cubicBezTo>
                  <a:cubicBezTo>
                    <a:pt x="56" y="111"/>
                    <a:pt x="58" y="109"/>
                    <a:pt x="58" y="107"/>
                  </a:cubicBezTo>
                  <a:cubicBezTo>
                    <a:pt x="58" y="4"/>
                    <a:pt x="58" y="4"/>
                    <a:pt x="58" y="4"/>
                  </a:cubicBezTo>
                  <a:cubicBezTo>
                    <a:pt x="58" y="2"/>
                    <a:pt x="56" y="0"/>
                    <a:pt x="54" y="0"/>
                  </a:cubicBezTo>
                  <a:close/>
                  <a:moveTo>
                    <a:pt x="16" y="102"/>
                  </a:moveTo>
                  <a:cubicBezTo>
                    <a:pt x="11" y="102"/>
                    <a:pt x="11" y="102"/>
                    <a:pt x="11" y="102"/>
                  </a:cubicBezTo>
                  <a:cubicBezTo>
                    <a:pt x="13" y="104"/>
                    <a:pt x="13" y="104"/>
                    <a:pt x="13" y="104"/>
                  </a:cubicBezTo>
                  <a:cubicBezTo>
                    <a:pt x="12" y="104"/>
                    <a:pt x="12" y="104"/>
                    <a:pt x="12" y="104"/>
                  </a:cubicBezTo>
                  <a:cubicBezTo>
                    <a:pt x="9" y="101"/>
                    <a:pt x="9" y="101"/>
                    <a:pt x="9" y="101"/>
                  </a:cubicBezTo>
                  <a:cubicBezTo>
                    <a:pt x="12" y="99"/>
                    <a:pt x="12" y="99"/>
                    <a:pt x="12" y="99"/>
                  </a:cubicBezTo>
                  <a:cubicBezTo>
                    <a:pt x="13" y="99"/>
                    <a:pt x="13" y="99"/>
                    <a:pt x="13" y="99"/>
                  </a:cubicBezTo>
                  <a:cubicBezTo>
                    <a:pt x="11" y="101"/>
                    <a:pt x="11" y="101"/>
                    <a:pt x="11" y="101"/>
                  </a:cubicBezTo>
                  <a:cubicBezTo>
                    <a:pt x="16" y="101"/>
                    <a:pt x="16" y="101"/>
                    <a:pt x="16" y="101"/>
                  </a:cubicBezTo>
                  <a:lnTo>
                    <a:pt x="16" y="102"/>
                  </a:lnTo>
                  <a:close/>
                  <a:moveTo>
                    <a:pt x="31" y="104"/>
                  </a:moveTo>
                  <a:cubicBezTo>
                    <a:pt x="31" y="104"/>
                    <a:pt x="29" y="104"/>
                    <a:pt x="28" y="104"/>
                  </a:cubicBezTo>
                  <a:cubicBezTo>
                    <a:pt x="27" y="103"/>
                    <a:pt x="26" y="103"/>
                    <a:pt x="26" y="103"/>
                  </a:cubicBezTo>
                  <a:cubicBezTo>
                    <a:pt x="28" y="98"/>
                    <a:pt x="28" y="98"/>
                    <a:pt x="28" y="98"/>
                  </a:cubicBezTo>
                  <a:cubicBezTo>
                    <a:pt x="28" y="98"/>
                    <a:pt x="29" y="98"/>
                    <a:pt x="30" y="99"/>
                  </a:cubicBezTo>
                  <a:cubicBezTo>
                    <a:pt x="31" y="100"/>
                    <a:pt x="33" y="99"/>
                    <a:pt x="33" y="99"/>
                  </a:cubicBezTo>
                  <a:lnTo>
                    <a:pt x="31" y="104"/>
                  </a:lnTo>
                  <a:close/>
                  <a:moveTo>
                    <a:pt x="49" y="101"/>
                  </a:moveTo>
                  <a:cubicBezTo>
                    <a:pt x="49" y="102"/>
                    <a:pt x="48" y="103"/>
                    <a:pt x="47" y="103"/>
                  </a:cubicBezTo>
                  <a:cubicBezTo>
                    <a:pt x="47" y="103"/>
                    <a:pt x="47" y="103"/>
                    <a:pt x="47" y="103"/>
                  </a:cubicBezTo>
                  <a:cubicBezTo>
                    <a:pt x="47" y="103"/>
                    <a:pt x="46" y="103"/>
                    <a:pt x="46" y="102"/>
                  </a:cubicBezTo>
                  <a:cubicBezTo>
                    <a:pt x="46" y="102"/>
                    <a:pt x="46" y="102"/>
                    <a:pt x="45" y="104"/>
                  </a:cubicBezTo>
                  <a:cubicBezTo>
                    <a:pt x="44" y="104"/>
                    <a:pt x="44" y="104"/>
                    <a:pt x="44" y="104"/>
                  </a:cubicBezTo>
                  <a:cubicBezTo>
                    <a:pt x="44" y="104"/>
                    <a:pt x="44" y="104"/>
                    <a:pt x="44" y="104"/>
                  </a:cubicBezTo>
                  <a:cubicBezTo>
                    <a:pt x="44" y="104"/>
                    <a:pt x="44" y="104"/>
                    <a:pt x="44" y="103"/>
                  </a:cubicBezTo>
                  <a:cubicBezTo>
                    <a:pt x="44" y="103"/>
                    <a:pt x="44" y="103"/>
                    <a:pt x="45" y="102"/>
                  </a:cubicBezTo>
                  <a:cubicBezTo>
                    <a:pt x="45" y="101"/>
                    <a:pt x="45" y="101"/>
                    <a:pt x="45" y="100"/>
                  </a:cubicBezTo>
                  <a:cubicBezTo>
                    <a:pt x="45" y="99"/>
                    <a:pt x="46" y="98"/>
                    <a:pt x="47" y="98"/>
                  </a:cubicBezTo>
                  <a:cubicBezTo>
                    <a:pt x="47" y="98"/>
                    <a:pt x="48" y="98"/>
                    <a:pt x="48" y="98"/>
                  </a:cubicBezTo>
                  <a:cubicBezTo>
                    <a:pt x="48" y="99"/>
                    <a:pt x="49" y="99"/>
                    <a:pt x="49" y="99"/>
                  </a:cubicBezTo>
                  <a:cubicBezTo>
                    <a:pt x="49" y="100"/>
                    <a:pt x="50" y="101"/>
                    <a:pt x="49" y="101"/>
                  </a:cubicBezTo>
                  <a:close/>
                  <a:moveTo>
                    <a:pt x="53" y="88"/>
                  </a:moveTo>
                  <a:cubicBezTo>
                    <a:pt x="6" y="88"/>
                    <a:pt x="6" y="88"/>
                    <a:pt x="6" y="88"/>
                  </a:cubicBezTo>
                  <a:cubicBezTo>
                    <a:pt x="6" y="9"/>
                    <a:pt x="6" y="9"/>
                    <a:pt x="6" y="9"/>
                  </a:cubicBezTo>
                  <a:cubicBezTo>
                    <a:pt x="53" y="9"/>
                    <a:pt x="53" y="9"/>
                    <a:pt x="53" y="9"/>
                  </a:cubicBezTo>
                  <a:lnTo>
                    <a:pt x="53" y="8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48" name="Freeform 89"/>
            <p:cNvSpPr>
              <a:spLocks noEditPoints="1"/>
            </p:cNvSpPr>
            <p:nvPr/>
          </p:nvSpPr>
          <p:spPr bwMode="black">
            <a:xfrm>
              <a:off x="1292514" y="1928883"/>
              <a:ext cx="2095627" cy="1349009"/>
            </a:xfrm>
            <a:custGeom>
              <a:avLst/>
              <a:gdLst>
                <a:gd name="T0" fmla="*/ 350 w 3153"/>
                <a:gd name="T1" fmla="*/ 935 h 2031"/>
                <a:gd name="T2" fmla="*/ 788 w 3153"/>
                <a:gd name="T3" fmla="*/ 0 h 2031"/>
                <a:gd name="T4" fmla="*/ 2918 w 3153"/>
                <a:gd name="T5" fmla="*/ 1882 h 2031"/>
                <a:gd name="T6" fmla="*/ 2403 w 3153"/>
                <a:gd name="T7" fmla="*/ 1493 h 2031"/>
                <a:gd name="T8" fmla="*/ 2244 w 3153"/>
                <a:gd name="T9" fmla="*/ 1424 h 2031"/>
                <a:gd name="T10" fmla="*/ 2391 w 3153"/>
                <a:gd name="T11" fmla="*/ 1458 h 2031"/>
                <a:gd name="T12" fmla="*/ 1437 w 3153"/>
                <a:gd name="T13" fmla="*/ 1486 h 2031"/>
                <a:gd name="T14" fmla="*/ 1460 w 3153"/>
                <a:gd name="T15" fmla="*/ 1427 h 2031"/>
                <a:gd name="T16" fmla="*/ 1588 w 3153"/>
                <a:gd name="T17" fmla="*/ 1440 h 2031"/>
                <a:gd name="T18" fmla="*/ 1563 w 3153"/>
                <a:gd name="T19" fmla="*/ 1636 h 2031"/>
                <a:gd name="T20" fmla="*/ 1421 w 3153"/>
                <a:gd name="T21" fmla="*/ 1612 h 2031"/>
                <a:gd name="T22" fmla="*/ 1170 w 3153"/>
                <a:gd name="T23" fmla="*/ 1604 h 2031"/>
                <a:gd name="T24" fmla="*/ 1340 w 3153"/>
                <a:gd name="T25" fmla="*/ 1589 h 2031"/>
                <a:gd name="T26" fmla="*/ 1175 w 3153"/>
                <a:gd name="T27" fmla="*/ 1631 h 2031"/>
                <a:gd name="T28" fmla="*/ 1228 w 3153"/>
                <a:gd name="T29" fmla="*/ 1433 h 2031"/>
                <a:gd name="T30" fmla="*/ 1366 w 3153"/>
                <a:gd name="T31" fmla="*/ 1441 h 2031"/>
                <a:gd name="T32" fmla="*/ 916 w 3153"/>
                <a:gd name="T33" fmla="*/ 1607 h 2031"/>
                <a:gd name="T34" fmla="*/ 1099 w 3153"/>
                <a:gd name="T35" fmla="*/ 1564 h 2031"/>
                <a:gd name="T36" fmla="*/ 911 w 3153"/>
                <a:gd name="T37" fmla="*/ 1624 h 2031"/>
                <a:gd name="T38" fmla="*/ 832 w 3153"/>
                <a:gd name="T39" fmla="*/ 1503 h 2031"/>
                <a:gd name="T40" fmla="*/ 922 w 3153"/>
                <a:gd name="T41" fmla="*/ 1437 h 2031"/>
                <a:gd name="T42" fmla="*/ 999 w 3153"/>
                <a:gd name="T43" fmla="*/ 1440 h 2031"/>
                <a:gd name="T44" fmla="*/ 1143 w 3153"/>
                <a:gd name="T45" fmla="*/ 1436 h 2031"/>
                <a:gd name="T46" fmla="*/ 1113 w 3153"/>
                <a:gd name="T47" fmla="*/ 1496 h 2031"/>
                <a:gd name="T48" fmla="*/ 692 w 3153"/>
                <a:gd name="T49" fmla="*/ 1804 h 2031"/>
                <a:gd name="T50" fmla="*/ 574 w 3153"/>
                <a:gd name="T51" fmla="*/ 1739 h 2031"/>
                <a:gd name="T52" fmla="*/ 656 w 3153"/>
                <a:gd name="T53" fmla="*/ 1687 h 2031"/>
                <a:gd name="T54" fmla="*/ 823 w 3153"/>
                <a:gd name="T55" fmla="*/ 1619 h 2031"/>
                <a:gd name="T56" fmla="*/ 669 w 3153"/>
                <a:gd name="T57" fmla="*/ 1638 h 2031"/>
                <a:gd name="T58" fmla="*/ 713 w 3153"/>
                <a:gd name="T59" fmla="*/ 1551 h 2031"/>
                <a:gd name="T60" fmla="*/ 828 w 3153"/>
                <a:gd name="T61" fmla="*/ 1613 h 2031"/>
                <a:gd name="T62" fmla="*/ 1570 w 3153"/>
                <a:gd name="T63" fmla="*/ 1798 h 2031"/>
                <a:gd name="T64" fmla="*/ 850 w 3153"/>
                <a:gd name="T65" fmla="*/ 1803 h 2031"/>
                <a:gd name="T66" fmla="*/ 882 w 3153"/>
                <a:gd name="T67" fmla="*/ 1698 h 2031"/>
                <a:gd name="T68" fmla="*/ 1563 w 3153"/>
                <a:gd name="T69" fmla="*/ 1687 h 2031"/>
                <a:gd name="T70" fmla="*/ 1670 w 3153"/>
                <a:gd name="T71" fmla="*/ 1489 h 2031"/>
                <a:gd name="T72" fmla="*/ 1693 w 3153"/>
                <a:gd name="T73" fmla="*/ 1424 h 2031"/>
                <a:gd name="T74" fmla="*/ 1793 w 3153"/>
                <a:gd name="T75" fmla="*/ 1500 h 2031"/>
                <a:gd name="T76" fmla="*/ 1675 w 3153"/>
                <a:gd name="T77" fmla="*/ 1612 h 2031"/>
                <a:gd name="T78" fmla="*/ 1843 w 3153"/>
                <a:gd name="T79" fmla="*/ 1621 h 2031"/>
                <a:gd name="T80" fmla="*/ 1804 w 3153"/>
                <a:gd name="T81" fmla="*/ 1637 h 2031"/>
                <a:gd name="T82" fmla="*/ 1866 w 3153"/>
                <a:gd name="T83" fmla="*/ 1793 h 2031"/>
                <a:gd name="T84" fmla="*/ 1690 w 3153"/>
                <a:gd name="T85" fmla="*/ 1778 h 2031"/>
                <a:gd name="T86" fmla="*/ 1686 w 3153"/>
                <a:gd name="T87" fmla="*/ 1702 h 2031"/>
                <a:gd name="T88" fmla="*/ 1724 w 3153"/>
                <a:gd name="T89" fmla="*/ 1685 h 2031"/>
                <a:gd name="T90" fmla="*/ 1843 w 3153"/>
                <a:gd name="T91" fmla="*/ 1691 h 2031"/>
                <a:gd name="T92" fmla="*/ 2009 w 3153"/>
                <a:gd name="T93" fmla="*/ 1439 h 2031"/>
                <a:gd name="T94" fmla="*/ 2140 w 3153"/>
                <a:gd name="T95" fmla="*/ 1428 h 2031"/>
                <a:gd name="T96" fmla="*/ 2161 w 3153"/>
                <a:gd name="T97" fmla="*/ 1499 h 2031"/>
                <a:gd name="T98" fmla="*/ 2064 w 3153"/>
                <a:gd name="T99" fmla="*/ 1588 h 2031"/>
                <a:gd name="T100" fmla="*/ 2218 w 3153"/>
                <a:gd name="T101" fmla="*/ 1565 h 2031"/>
                <a:gd name="T102" fmla="*/ 2225 w 3153"/>
                <a:gd name="T103" fmla="*/ 1634 h 2031"/>
                <a:gd name="T104" fmla="*/ 2319 w 3153"/>
                <a:gd name="T105" fmla="*/ 1790 h 2031"/>
                <a:gd name="T106" fmla="*/ 2131 w 3153"/>
                <a:gd name="T107" fmla="*/ 1770 h 2031"/>
                <a:gd name="T108" fmla="*/ 2145 w 3153"/>
                <a:gd name="T109" fmla="*/ 1683 h 2031"/>
                <a:gd name="T110" fmla="*/ 2340 w 3153"/>
                <a:gd name="T111" fmla="*/ 1624 h 2031"/>
                <a:gd name="T112" fmla="*/ 2463 w 3153"/>
                <a:gd name="T113" fmla="*/ 1564 h 2031"/>
                <a:gd name="T114" fmla="*/ 2434 w 3153"/>
                <a:gd name="T115" fmla="*/ 1636 h 2031"/>
                <a:gd name="T116" fmla="*/ 2415 w 3153"/>
                <a:gd name="T117" fmla="*/ 1769 h 2031"/>
                <a:gd name="T118" fmla="*/ 2500 w 3153"/>
                <a:gd name="T119" fmla="*/ 1683 h 2031"/>
                <a:gd name="T120" fmla="*/ 2605 w 3153"/>
                <a:gd name="T121" fmla="*/ 1791 h 20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153" h="2031">
                  <a:moveTo>
                    <a:pt x="448" y="830"/>
                  </a:moveTo>
                  <a:cubicBezTo>
                    <a:pt x="368" y="755"/>
                    <a:pt x="368" y="615"/>
                    <a:pt x="448" y="539"/>
                  </a:cubicBezTo>
                  <a:cubicBezTo>
                    <a:pt x="393" y="549"/>
                    <a:pt x="339" y="610"/>
                    <a:pt x="339" y="685"/>
                  </a:cubicBezTo>
                  <a:cubicBezTo>
                    <a:pt x="339" y="759"/>
                    <a:pt x="393" y="820"/>
                    <a:pt x="448" y="830"/>
                  </a:cubicBezTo>
                  <a:close/>
                  <a:moveTo>
                    <a:pt x="2814" y="685"/>
                  </a:moveTo>
                  <a:cubicBezTo>
                    <a:pt x="2815" y="610"/>
                    <a:pt x="2761" y="549"/>
                    <a:pt x="2706" y="539"/>
                  </a:cubicBezTo>
                  <a:cubicBezTo>
                    <a:pt x="2786" y="615"/>
                    <a:pt x="2786" y="755"/>
                    <a:pt x="2706" y="830"/>
                  </a:cubicBezTo>
                  <a:cubicBezTo>
                    <a:pt x="2761" y="820"/>
                    <a:pt x="2815" y="759"/>
                    <a:pt x="2814" y="685"/>
                  </a:cubicBezTo>
                  <a:close/>
                  <a:moveTo>
                    <a:pt x="2804" y="935"/>
                  </a:moveTo>
                  <a:cubicBezTo>
                    <a:pt x="2886" y="904"/>
                    <a:pt x="2970" y="808"/>
                    <a:pt x="2969" y="685"/>
                  </a:cubicBezTo>
                  <a:cubicBezTo>
                    <a:pt x="2970" y="561"/>
                    <a:pt x="2886" y="465"/>
                    <a:pt x="2804" y="434"/>
                  </a:cubicBezTo>
                  <a:cubicBezTo>
                    <a:pt x="2871" y="501"/>
                    <a:pt x="2915" y="591"/>
                    <a:pt x="2914" y="685"/>
                  </a:cubicBezTo>
                  <a:cubicBezTo>
                    <a:pt x="2915" y="778"/>
                    <a:pt x="2871" y="868"/>
                    <a:pt x="2804" y="935"/>
                  </a:cubicBezTo>
                  <a:close/>
                  <a:moveTo>
                    <a:pt x="350" y="935"/>
                  </a:moveTo>
                  <a:cubicBezTo>
                    <a:pt x="282" y="868"/>
                    <a:pt x="239" y="778"/>
                    <a:pt x="239" y="685"/>
                  </a:cubicBezTo>
                  <a:cubicBezTo>
                    <a:pt x="239" y="591"/>
                    <a:pt x="282" y="501"/>
                    <a:pt x="350" y="434"/>
                  </a:cubicBezTo>
                  <a:cubicBezTo>
                    <a:pt x="267" y="465"/>
                    <a:pt x="183" y="561"/>
                    <a:pt x="184" y="685"/>
                  </a:cubicBezTo>
                  <a:cubicBezTo>
                    <a:pt x="183" y="808"/>
                    <a:pt x="267" y="904"/>
                    <a:pt x="350" y="935"/>
                  </a:cubicBezTo>
                  <a:close/>
                  <a:moveTo>
                    <a:pt x="2877" y="1804"/>
                  </a:moveTo>
                  <a:cubicBezTo>
                    <a:pt x="2844" y="1765"/>
                    <a:pt x="2811" y="1726"/>
                    <a:pt x="2778" y="1687"/>
                  </a:cubicBezTo>
                  <a:cubicBezTo>
                    <a:pt x="2705" y="1601"/>
                    <a:pt x="2633" y="1516"/>
                    <a:pt x="2560" y="1430"/>
                  </a:cubicBezTo>
                  <a:cubicBezTo>
                    <a:pt x="2557" y="1426"/>
                    <a:pt x="2553" y="1421"/>
                    <a:pt x="2549" y="1417"/>
                  </a:cubicBezTo>
                  <a:cubicBezTo>
                    <a:pt x="2534" y="1399"/>
                    <a:pt x="2511" y="1389"/>
                    <a:pt x="2489" y="1381"/>
                  </a:cubicBezTo>
                  <a:cubicBezTo>
                    <a:pt x="2466" y="1373"/>
                    <a:pt x="2441" y="1368"/>
                    <a:pt x="2416" y="1367"/>
                  </a:cubicBezTo>
                  <a:cubicBezTo>
                    <a:pt x="2503" y="1344"/>
                    <a:pt x="2567" y="1266"/>
                    <a:pt x="2567" y="1172"/>
                  </a:cubicBezTo>
                  <a:cubicBezTo>
                    <a:pt x="2567" y="202"/>
                    <a:pt x="2567" y="202"/>
                    <a:pt x="2567" y="202"/>
                  </a:cubicBezTo>
                  <a:cubicBezTo>
                    <a:pt x="2567" y="90"/>
                    <a:pt x="2476" y="0"/>
                    <a:pt x="2365" y="0"/>
                  </a:cubicBezTo>
                  <a:cubicBezTo>
                    <a:pt x="788" y="0"/>
                    <a:pt x="788" y="0"/>
                    <a:pt x="788" y="0"/>
                  </a:cubicBezTo>
                  <a:cubicBezTo>
                    <a:pt x="677" y="0"/>
                    <a:pt x="586" y="90"/>
                    <a:pt x="586" y="202"/>
                  </a:cubicBezTo>
                  <a:cubicBezTo>
                    <a:pt x="586" y="1172"/>
                    <a:pt x="586" y="1172"/>
                    <a:pt x="586" y="1172"/>
                  </a:cubicBezTo>
                  <a:cubicBezTo>
                    <a:pt x="586" y="1266"/>
                    <a:pt x="651" y="1345"/>
                    <a:pt x="738" y="1368"/>
                  </a:cubicBezTo>
                  <a:cubicBezTo>
                    <a:pt x="689" y="1370"/>
                    <a:pt x="633" y="1388"/>
                    <a:pt x="600" y="1426"/>
                  </a:cubicBezTo>
                  <a:cubicBezTo>
                    <a:pt x="575" y="1457"/>
                    <a:pt x="549" y="1487"/>
                    <a:pt x="524" y="1518"/>
                  </a:cubicBezTo>
                  <a:cubicBezTo>
                    <a:pt x="446" y="1610"/>
                    <a:pt x="368" y="1703"/>
                    <a:pt x="290" y="1796"/>
                  </a:cubicBezTo>
                  <a:cubicBezTo>
                    <a:pt x="271" y="1819"/>
                    <a:pt x="235" y="1852"/>
                    <a:pt x="235" y="1884"/>
                  </a:cubicBezTo>
                  <a:cubicBezTo>
                    <a:pt x="235" y="1971"/>
                    <a:pt x="235" y="1971"/>
                    <a:pt x="235" y="1971"/>
                  </a:cubicBezTo>
                  <a:cubicBezTo>
                    <a:pt x="236" y="1982"/>
                    <a:pt x="238" y="1993"/>
                    <a:pt x="244" y="2002"/>
                  </a:cubicBezTo>
                  <a:cubicBezTo>
                    <a:pt x="264" y="2030"/>
                    <a:pt x="304" y="2031"/>
                    <a:pt x="336" y="2031"/>
                  </a:cubicBezTo>
                  <a:cubicBezTo>
                    <a:pt x="380" y="2031"/>
                    <a:pt x="2688" y="2031"/>
                    <a:pt x="2758" y="2031"/>
                  </a:cubicBezTo>
                  <a:cubicBezTo>
                    <a:pt x="2792" y="2031"/>
                    <a:pt x="2831" y="2027"/>
                    <a:pt x="2865" y="2020"/>
                  </a:cubicBezTo>
                  <a:cubicBezTo>
                    <a:pt x="2888" y="2016"/>
                    <a:pt x="2915" y="2003"/>
                    <a:pt x="2918" y="1976"/>
                  </a:cubicBezTo>
                  <a:cubicBezTo>
                    <a:pt x="2918" y="1882"/>
                    <a:pt x="2918" y="1882"/>
                    <a:pt x="2918" y="1882"/>
                  </a:cubicBezTo>
                  <a:cubicBezTo>
                    <a:pt x="2921" y="1861"/>
                    <a:pt x="2909" y="1841"/>
                    <a:pt x="2896" y="1826"/>
                  </a:cubicBezTo>
                  <a:cubicBezTo>
                    <a:pt x="2889" y="1818"/>
                    <a:pt x="2883" y="1811"/>
                    <a:pt x="2877" y="1804"/>
                  </a:cubicBezTo>
                  <a:close/>
                  <a:moveTo>
                    <a:pt x="705" y="1159"/>
                  </a:moveTo>
                  <a:cubicBezTo>
                    <a:pt x="705" y="215"/>
                    <a:pt x="705" y="215"/>
                    <a:pt x="705" y="215"/>
                  </a:cubicBezTo>
                  <a:cubicBezTo>
                    <a:pt x="705" y="157"/>
                    <a:pt x="752" y="111"/>
                    <a:pt x="809" y="111"/>
                  </a:cubicBezTo>
                  <a:cubicBezTo>
                    <a:pt x="2344" y="111"/>
                    <a:pt x="2344" y="111"/>
                    <a:pt x="2344" y="111"/>
                  </a:cubicBezTo>
                  <a:cubicBezTo>
                    <a:pt x="2401" y="111"/>
                    <a:pt x="2448" y="157"/>
                    <a:pt x="2448" y="215"/>
                  </a:cubicBezTo>
                  <a:cubicBezTo>
                    <a:pt x="2448" y="1159"/>
                    <a:pt x="2448" y="1159"/>
                    <a:pt x="2448" y="1159"/>
                  </a:cubicBezTo>
                  <a:cubicBezTo>
                    <a:pt x="2448" y="1216"/>
                    <a:pt x="2401" y="1263"/>
                    <a:pt x="2344" y="1263"/>
                  </a:cubicBezTo>
                  <a:cubicBezTo>
                    <a:pt x="809" y="1263"/>
                    <a:pt x="809" y="1263"/>
                    <a:pt x="809" y="1263"/>
                  </a:cubicBezTo>
                  <a:cubicBezTo>
                    <a:pt x="752" y="1263"/>
                    <a:pt x="705" y="1216"/>
                    <a:pt x="705" y="1159"/>
                  </a:cubicBezTo>
                  <a:close/>
                  <a:moveTo>
                    <a:pt x="2407" y="1487"/>
                  </a:moveTo>
                  <a:cubicBezTo>
                    <a:pt x="2407" y="1489"/>
                    <a:pt x="2406" y="1491"/>
                    <a:pt x="2404" y="1493"/>
                  </a:cubicBezTo>
                  <a:cubicBezTo>
                    <a:pt x="2404" y="1493"/>
                    <a:pt x="2403" y="1493"/>
                    <a:pt x="2403" y="1493"/>
                  </a:cubicBezTo>
                  <a:cubicBezTo>
                    <a:pt x="2403" y="1493"/>
                    <a:pt x="2403" y="1493"/>
                    <a:pt x="2403" y="1493"/>
                  </a:cubicBezTo>
                  <a:cubicBezTo>
                    <a:pt x="2403" y="1494"/>
                    <a:pt x="2403" y="1494"/>
                    <a:pt x="2402" y="1494"/>
                  </a:cubicBezTo>
                  <a:cubicBezTo>
                    <a:pt x="2402" y="1494"/>
                    <a:pt x="2402" y="1494"/>
                    <a:pt x="2401" y="1495"/>
                  </a:cubicBezTo>
                  <a:cubicBezTo>
                    <a:pt x="2401" y="1495"/>
                    <a:pt x="2400" y="1495"/>
                    <a:pt x="2400" y="1496"/>
                  </a:cubicBezTo>
                  <a:cubicBezTo>
                    <a:pt x="2399" y="1496"/>
                    <a:pt x="2399" y="1496"/>
                    <a:pt x="2398" y="1496"/>
                  </a:cubicBezTo>
                  <a:cubicBezTo>
                    <a:pt x="2388" y="1501"/>
                    <a:pt x="2374" y="1500"/>
                    <a:pt x="2362" y="1500"/>
                  </a:cubicBezTo>
                  <a:cubicBezTo>
                    <a:pt x="2304" y="1500"/>
                    <a:pt x="2304" y="1500"/>
                    <a:pt x="2304" y="1500"/>
                  </a:cubicBezTo>
                  <a:cubicBezTo>
                    <a:pt x="2293" y="1500"/>
                    <a:pt x="2281" y="1498"/>
                    <a:pt x="2271" y="1493"/>
                  </a:cubicBezTo>
                  <a:cubicBezTo>
                    <a:pt x="2267" y="1491"/>
                    <a:pt x="2263" y="1489"/>
                    <a:pt x="2260" y="1487"/>
                  </a:cubicBezTo>
                  <a:cubicBezTo>
                    <a:pt x="2257" y="1484"/>
                    <a:pt x="2254" y="1482"/>
                    <a:pt x="2252" y="1479"/>
                  </a:cubicBezTo>
                  <a:cubicBezTo>
                    <a:pt x="2250" y="1474"/>
                    <a:pt x="2250" y="1474"/>
                    <a:pt x="2250" y="1474"/>
                  </a:cubicBezTo>
                  <a:cubicBezTo>
                    <a:pt x="2244" y="1463"/>
                    <a:pt x="2236" y="1453"/>
                    <a:pt x="2231" y="1441"/>
                  </a:cubicBezTo>
                  <a:cubicBezTo>
                    <a:pt x="2227" y="1433"/>
                    <a:pt x="2231" y="1429"/>
                    <a:pt x="2238" y="1426"/>
                  </a:cubicBezTo>
                  <a:cubicBezTo>
                    <a:pt x="2240" y="1425"/>
                    <a:pt x="2242" y="1424"/>
                    <a:pt x="2244" y="1424"/>
                  </a:cubicBezTo>
                  <a:cubicBezTo>
                    <a:pt x="2248" y="1423"/>
                    <a:pt x="2253" y="1422"/>
                    <a:pt x="2258" y="1422"/>
                  </a:cubicBezTo>
                  <a:cubicBezTo>
                    <a:pt x="2266" y="1422"/>
                    <a:pt x="2266" y="1422"/>
                    <a:pt x="2266" y="1422"/>
                  </a:cubicBezTo>
                  <a:cubicBezTo>
                    <a:pt x="2266" y="1422"/>
                    <a:pt x="2266" y="1422"/>
                    <a:pt x="2266" y="1422"/>
                  </a:cubicBezTo>
                  <a:cubicBezTo>
                    <a:pt x="2282" y="1422"/>
                    <a:pt x="2297" y="1422"/>
                    <a:pt x="2312" y="1422"/>
                  </a:cubicBezTo>
                  <a:cubicBezTo>
                    <a:pt x="2313" y="1422"/>
                    <a:pt x="2313" y="1422"/>
                    <a:pt x="2313" y="1422"/>
                  </a:cubicBezTo>
                  <a:cubicBezTo>
                    <a:pt x="2328" y="1422"/>
                    <a:pt x="2328" y="1422"/>
                    <a:pt x="2328" y="1422"/>
                  </a:cubicBezTo>
                  <a:cubicBezTo>
                    <a:pt x="2333" y="1422"/>
                    <a:pt x="2339" y="1422"/>
                    <a:pt x="2344" y="1423"/>
                  </a:cubicBezTo>
                  <a:cubicBezTo>
                    <a:pt x="2347" y="1424"/>
                    <a:pt x="2351" y="1425"/>
                    <a:pt x="2354" y="1426"/>
                  </a:cubicBezTo>
                  <a:cubicBezTo>
                    <a:pt x="2355" y="1426"/>
                    <a:pt x="2355" y="1426"/>
                    <a:pt x="2356" y="1426"/>
                  </a:cubicBezTo>
                  <a:cubicBezTo>
                    <a:pt x="2356" y="1427"/>
                    <a:pt x="2356" y="1427"/>
                    <a:pt x="2357" y="1427"/>
                  </a:cubicBezTo>
                  <a:cubicBezTo>
                    <a:pt x="2357" y="1427"/>
                    <a:pt x="2358" y="1427"/>
                    <a:pt x="2358" y="1427"/>
                  </a:cubicBezTo>
                  <a:cubicBezTo>
                    <a:pt x="2363" y="1429"/>
                    <a:pt x="2367" y="1431"/>
                    <a:pt x="2371" y="1433"/>
                  </a:cubicBezTo>
                  <a:cubicBezTo>
                    <a:pt x="2374" y="1436"/>
                    <a:pt x="2377" y="1438"/>
                    <a:pt x="2379" y="1441"/>
                  </a:cubicBezTo>
                  <a:cubicBezTo>
                    <a:pt x="2391" y="1458"/>
                    <a:pt x="2391" y="1458"/>
                    <a:pt x="2391" y="1458"/>
                  </a:cubicBezTo>
                  <a:cubicBezTo>
                    <a:pt x="2394" y="1463"/>
                    <a:pt x="2401" y="1471"/>
                    <a:pt x="2404" y="1478"/>
                  </a:cubicBezTo>
                  <a:cubicBezTo>
                    <a:pt x="2404" y="1478"/>
                    <a:pt x="2404" y="1478"/>
                    <a:pt x="2404" y="1478"/>
                  </a:cubicBezTo>
                  <a:cubicBezTo>
                    <a:pt x="2406" y="1481"/>
                    <a:pt x="2407" y="1484"/>
                    <a:pt x="2407" y="1487"/>
                  </a:cubicBezTo>
                  <a:close/>
                  <a:moveTo>
                    <a:pt x="1589" y="1480"/>
                  </a:moveTo>
                  <a:cubicBezTo>
                    <a:pt x="1589" y="1483"/>
                    <a:pt x="1588" y="1485"/>
                    <a:pt x="1587" y="1487"/>
                  </a:cubicBezTo>
                  <a:cubicBezTo>
                    <a:pt x="1576" y="1507"/>
                    <a:pt x="1525" y="1502"/>
                    <a:pt x="1507" y="1502"/>
                  </a:cubicBezTo>
                  <a:cubicBezTo>
                    <a:pt x="1496" y="1502"/>
                    <a:pt x="1485" y="1502"/>
                    <a:pt x="1474" y="1502"/>
                  </a:cubicBezTo>
                  <a:cubicBezTo>
                    <a:pt x="1464" y="1502"/>
                    <a:pt x="1451" y="1500"/>
                    <a:pt x="1442" y="1493"/>
                  </a:cubicBezTo>
                  <a:cubicBezTo>
                    <a:pt x="1442" y="1493"/>
                    <a:pt x="1441" y="1492"/>
                    <a:pt x="1441" y="1492"/>
                  </a:cubicBezTo>
                  <a:cubicBezTo>
                    <a:pt x="1441" y="1492"/>
                    <a:pt x="1440" y="1491"/>
                    <a:pt x="1440" y="1491"/>
                  </a:cubicBezTo>
                  <a:cubicBezTo>
                    <a:pt x="1439" y="1490"/>
                    <a:pt x="1439" y="1490"/>
                    <a:pt x="1439" y="1489"/>
                  </a:cubicBezTo>
                  <a:cubicBezTo>
                    <a:pt x="1439" y="1489"/>
                    <a:pt x="1439" y="1489"/>
                    <a:pt x="1438" y="1489"/>
                  </a:cubicBezTo>
                  <a:cubicBezTo>
                    <a:pt x="1438" y="1489"/>
                    <a:pt x="1438" y="1489"/>
                    <a:pt x="1438" y="1489"/>
                  </a:cubicBezTo>
                  <a:cubicBezTo>
                    <a:pt x="1438" y="1488"/>
                    <a:pt x="1437" y="1487"/>
                    <a:pt x="1437" y="1486"/>
                  </a:cubicBezTo>
                  <a:cubicBezTo>
                    <a:pt x="1436" y="1484"/>
                    <a:pt x="1436" y="1483"/>
                    <a:pt x="1436" y="1481"/>
                  </a:cubicBezTo>
                  <a:cubicBezTo>
                    <a:pt x="1436" y="1479"/>
                    <a:pt x="1436" y="1479"/>
                    <a:pt x="1436" y="1479"/>
                  </a:cubicBezTo>
                  <a:cubicBezTo>
                    <a:pt x="1437" y="1477"/>
                    <a:pt x="1437" y="1474"/>
                    <a:pt x="1437" y="1472"/>
                  </a:cubicBezTo>
                  <a:cubicBezTo>
                    <a:pt x="1437" y="1471"/>
                    <a:pt x="1437" y="1471"/>
                    <a:pt x="1437" y="1471"/>
                  </a:cubicBezTo>
                  <a:cubicBezTo>
                    <a:pt x="1438" y="1463"/>
                    <a:pt x="1438" y="1454"/>
                    <a:pt x="1440" y="1446"/>
                  </a:cubicBezTo>
                  <a:cubicBezTo>
                    <a:pt x="1440" y="1443"/>
                    <a:pt x="1440" y="1443"/>
                    <a:pt x="1440" y="1443"/>
                  </a:cubicBezTo>
                  <a:cubicBezTo>
                    <a:pt x="1441" y="1441"/>
                    <a:pt x="1442" y="1438"/>
                    <a:pt x="1444" y="1436"/>
                  </a:cubicBezTo>
                  <a:cubicBezTo>
                    <a:pt x="1446" y="1434"/>
                    <a:pt x="1448" y="1433"/>
                    <a:pt x="1450" y="1431"/>
                  </a:cubicBezTo>
                  <a:cubicBezTo>
                    <a:pt x="1450" y="1431"/>
                    <a:pt x="1450" y="1431"/>
                    <a:pt x="1450" y="1431"/>
                  </a:cubicBezTo>
                  <a:cubicBezTo>
                    <a:pt x="1451" y="1431"/>
                    <a:pt x="1451" y="1430"/>
                    <a:pt x="1452" y="1430"/>
                  </a:cubicBezTo>
                  <a:cubicBezTo>
                    <a:pt x="1452" y="1430"/>
                    <a:pt x="1453" y="1430"/>
                    <a:pt x="1453" y="1429"/>
                  </a:cubicBezTo>
                  <a:cubicBezTo>
                    <a:pt x="1453" y="1429"/>
                    <a:pt x="1454" y="1429"/>
                    <a:pt x="1454" y="1429"/>
                  </a:cubicBezTo>
                  <a:cubicBezTo>
                    <a:pt x="1455" y="1428"/>
                    <a:pt x="1457" y="1428"/>
                    <a:pt x="1458" y="1427"/>
                  </a:cubicBezTo>
                  <a:cubicBezTo>
                    <a:pt x="1459" y="1427"/>
                    <a:pt x="1459" y="1427"/>
                    <a:pt x="1460" y="1427"/>
                  </a:cubicBezTo>
                  <a:cubicBezTo>
                    <a:pt x="1461" y="1426"/>
                    <a:pt x="1463" y="1426"/>
                    <a:pt x="1464" y="1426"/>
                  </a:cubicBezTo>
                  <a:cubicBezTo>
                    <a:pt x="1465" y="1426"/>
                    <a:pt x="1465" y="1425"/>
                    <a:pt x="1466" y="1425"/>
                  </a:cubicBezTo>
                  <a:cubicBezTo>
                    <a:pt x="1466" y="1425"/>
                    <a:pt x="1466" y="1425"/>
                    <a:pt x="1466" y="1425"/>
                  </a:cubicBezTo>
                  <a:cubicBezTo>
                    <a:pt x="1467" y="1425"/>
                    <a:pt x="1468" y="1425"/>
                    <a:pt x="1468" y="1425"/>
                  </a:cubicBezTo>
                  <a:cubicBezTo>
                    <a:pt x="1472" y="1424"/>
                    <a:pt x="1476" y="1424"/>
                    <a:pt x="1480" y="1424"/>
                  </a:cubicBezTo>
                  <a:cubicBezTo>
                    <a:pt x="1483" y="1424"/>
                    <a:pt x="1483" y="1424"/>
                    <a:pt x="1483" y="1424"/>
                  </a:cubicBezTo>
                  <a:cubicBezTo>
                    <a:pt x="1487" y="1424"/>
                    <a:pt x="1492" y="1424"/>
                    <a:pt x="1496" y="1424"/>
                  </a:cubicBezTo>
                  <a:cubicBezTo>
                    <a:pt x="1550" y="1424"/>
                    <a:pt x="1550" y="1424"/>
                    <a:pt x="1550" y="1424"/>
                  </a:cubicBezTo>
                  <a:cubicBezTo>
                    <a:pt x="1551" y="1424"/>
                    <a:pt x="1552" y="1424"/>
                    <a:pt x="1554" y="1424"/>
                  </a:cubicBezTo>
                  <a:cubicBezTo>
                    <a:pt x="1554" y="1424"/>
                    <a:pt x="1555" y="1424"/>
                    <a:pt x="1555" y="1424"/>
                  </a:cubicBezTo>
                  <a:cubicBezTo>
                    <a:pt x="1556" y="1424"/>
                    <a:pt x="1558" y="1424"/>
                    <a:pt x="1559" y="1424"/>
                  </a:cubicBezTo>
                  <a:cubicBezTo>
                    <a:pt x="1570" y="1425"/>
                    <a:pt x="1582" y="1428"/>
                    <a:pt x="1586" y="1438"/>
                  </a:cubicBezTo>
                  <a:cubicBezTo>
                    <a:pt x="1587" y="1438"/>
                    <a:pt x="1587" y="1439"/>
                    <a:pt x="1587" y="1440"/>
                  </a:cubicBezTo>
                  <a:cubicBezTo>
                    <a:pt x="1588" y="1440"/>
                    <a:pt x="1588" y="1440"/>
                    <a:pt x="1588" y="1440"/>
                  </a:cubicBezTo>
                  <a:cubicBezTo>
                    <a:pt x="1591" y="1452"/>
                    <a:pt x="1588" y="1466"/>
                    <a:pt x="1589" y="1478"/>
                  </a:cubicBezTo>
                  <a:lnTo>
                    <a:pt x="1589" y="1480"/>
                  </a:lnTo>
                  <a:close/>
                  <a:moveTo>
                    <a:pt x="1511" y="1543"/>
                  </a:moveTo>
                  <a:cubicBezTo>
                    <a:pt x="1531" y="1543"/>
                    <a:pt x="1577" y="1537"/>
                    <a:pt x="1588" y="1559"/>
                  </a:cubicBezTo>
                  <a:cubicBezTo>
                    <a:pt x="1589" y="1561"/>
                    <a:pt x="1590" y="1563"/>
                    <a:pt x="1590" y="1566"/>
                  </a:cubicBezTo>
                  <a:cubicBezTo>
                    <a:pt x="1590" y="1589"/>
                    <a:pt x="1590" y="1589"/>
                    <a:pt x="1590" y="1589"/>
                  </a:cubicBezTo>
                  <a:cubicBezTo>
                    <a:pt x="1590" y="1595"/>
                    <a:pt x="1590" y="1602"/>
                    <a:pt x="1590" y="1609"/>
                  </a:cubicBezTo>
                  <a:cubicBezTo>
                    <a:pt x="1590" y="1609"/>
                    <a:pt x="1590" y="1609"/>
                    <a:pt x="1590" y="1609"/>
                  </a:cubicBezTo>
                  <a:cubicBezTo>
                    <a:pt x="1590" y="1612"/>
                    <a:pt x="1590" y="1612"/>
                    <a:pt x="1590" y="1612"/>
                  </a:cubicBezTo>
                  <a:cubicBezTo>
                    <a:pt x="1590" y="1615"/>
                    <a:pt x="1589" y="1619"/>
                    <a:pt x="1587" y="1622"/>
                  </a:cubicBezTo>
                  <a:cubicBezTo>
                    <a:pt x="1587" y="1622"/>
                    <a:pt x="1586" y="1623"/>
                    <a:pt x="1586" y="1623"/>
                  </a:cubicBezTo>
                  <a:cubicBezTo>
                    <a:pt x="1585" y="1624"/>
                    <a:pt x="1584" y="1625"/>
                    <a:pt x="1583" y="1626"/>
                  </a:cubicBezTo>
                  <a:cubicBezTo>
                    <a:pt x="1583" y="1626"/>
                    <a:pt x="1583" y="1626"/>
                    <a:pt x="1583" y="1626"/>
                  </a:cubicBezTo>
                  <a:cubicBezTo>
                    <a:pt x="1578" y="1631"/>
                    <a:pt x="1571" y="1634"/>
                    <a:pt x="1563" y="1636"/>
                  </a:cubicBezTo>
                  <a:cubicBezTo>
                    <a:pt x="1563" y="1636"/>
                    <a:pt x="1563" y="1636"/>
                    <a:pt x="1563" y="1636"/>
                  </a:cubicBezTo>
                  <a:cubicBezTo>
                    <a:pt x="1563" y="1636"/>
                    <a:pt x="1563" y="1636"/>
                    <a:pt x="1563" y="1636"/>
                  </a:cubicBezTo>
                  <a:cubicBezTo>
                    <a:pt x="1560" y="1637"/>
                    <a:pt x="1558" y="1637"/>
                    <a:pt x="1556" y="1637"/>
                  </a:cubicBezTo>
                  <a:cubicBezTo>
                    <a:pt x="1555" y="1637"/>
                    <a:pt x="1554" y="1637"/>
                    <a:pt x="1554" y="1638"/>
                  </a:cubicBezTo>
                  <a:cubicBezTo>
                    <a:pt x="1551" y="1638"/>
                    <a:pt x="1548" y="1638"/>
                    <a:pt x="1546" y="1638"/>
                  </a:cubicBezTo>
                  <a:cubicBezTo>
                    <a:pt x="1546" y="1638"/>
                    <a:pt x="1546" y="1638"/>
                    <a:pt x="1546" y="1638"/>
                  </a:cubicBezTo>
                  <a:cubicBezTo>
                    <a:pt x="1463" y="1638"/>
                    <a:pt x="1463" y="1638"/>
                    <a:pt x="1463" y="1638"/>
                  </a:cubicBezTo>
                  <a:cubicBezTo>
                    <a:pt x="1453" y="1638"/>
                    <a:pt x="1441" y="1636"/>
                    <a:pt x="1432" y="1631"/>
                  </a:cubicBezTo>
                  <a:cubicBezTo>
                    <a:pt x="1432" y="1631"/>
                    <a:pt x="1432" y="1631"/>
                    <a:pt x="1432" y="1631"/>
                  </a:cubicBezTo>
                  <a:cubicBezTo>
                    <a:pt x="1432" y="1631"/>
                    <a:pt x="1432" y="1630"/>
                    <a:pt x="1432" y="1630"/>
                  </a:cubicBezTo>
                  <a:cubicBezTo>
                    <a:pt x="1431" y="1629"/>
                    <a:pt x="1429" y="1628"/>
                    <a:pt x="1427" y="1627"/>
                  </a:cubicBezTo>
                  <a:cubicBezTo>
                    <a:pt x="1426" y="1626"/>
                    <a:pt x="1425" y="1624"/>
                    <a:pt x="1424" y="1623"/>
                  </a:cubicBezTo>
                  <a:cubicBezTo>
                    <a:pt x="1424" y="1623"/>
                    <a:pt x="1424" y="1623"/>
                    <a:pt x="1424" y="1622"/>
                  </a:cubicBezTo>
                  <a:cubicBezTo>
                    <a:pt x="1422" y="1619"/>
                    <a:pt x="1421" y="1616"/>
                    <a:pt x="1421" y="1612"/>
                  </a:cubicBezTo>
                  <a:cubicBezTo>
                    <a:pt x="1422" y="1606"/>
                    <a:pt x="1422" y="1606"/>
                    <a:pt x="1422" y="1606"/>
                  </a:cubicBezTo>
                  <a:cubicBezTo>
                    <a:pt x="1422" y="1606"/>
                    <a:pt x="1422" y="1606"/>
                    <a:pt x="1422" y="1606"/>
                  </a:cubicBezTo>
                  <a:cubicBezTo>
                    <a:pt x="1424" y="1593"/>
                    <a:pt x="1425" y="1580"/>
                    <a:pt x="1427" y="1567"/>
                  </a:cubicBezTo>
                  <a:cubicBezTo>
                    <a:pt x="1427" y="1566"/>
                    <a:pt x="1427" y="1566"/>
                    <a:pt x="1427" y="1566"/>
                  </a:cubicBezTo>
                  <a:cubicBezTo>
                    <a:pt x="1427" y="1566"/>
                    <a:pt x="1427" y="1566"/>
                    <a:pt x="1427" y="1565"/>
                  </a:cubicBezTo>
                  <a:cubicBezTo>
                    <a:pt x="1432" y="1536"/>
                    <a:pt x="1490" y="1543"/>
                    <a:pt x="1511" y="1543"/>
                  </a:cubicBezTo>
                  <a:close/>
                  <a:moveTo>
                    <a:pt x="1175" y="1631"/>
                  </a:moveTo>
                  <a:cubicBezTo>
                    <a:pt x="1173" y="1630"/>
                    <a:pt x="1172" y="1629"/>
                    <a:pt x="1170" y="1627"/>
                  </a:cubicBezTo>
                  <a:cubicBezTo>
                    <a:pt x="1169" y="1626"/>
                    <a:pt x="1169" y="1625"/>
                    <a:pt x="1168" y="1624"/>
                  </a:cubicBezTo>
                  <a:cubicBezTo>
                    <a:pt x="1168" y="1623"/>
                    <a:pt x="1168" y="1623"/>
                    <a:pt x="1168" y="1623"/>
                  </a:cubicBezTo>
                  <a:cubicBezTo>
                    <a:pt x="1166" y="1620"/>
                    <a:pt x="1166" y="1616"/>
                    <a:pt x="1167" y="1613"/>
                  </a:cubicBezTo>
                  <a:cubicBezTo>
                    <a:pt x="1169" y="1607"/>
                    <a:pt x="1169" y="1607"/>
                    <a:pt x="1169" y="1607"/>
                  </a:cubicBezTo>
                  <a:cubicBezTo>
                    <a:pt x="1169" y="1607"/>
                    <a:pt x="1169" y="1607"/>
                    <a:pt x="1169" y="1607"/>
                  </a:cubicBezTo>
                  <a:cubicBezTo>
                    <a:pt x="1169" y="1606"/>
                    <a:pt x="1169" y="1605"/>
                    <a:pt x="1170" y="1604"/>
                  </a:cubicBezTo>
                  <a:cubicBezTo>
                    <a:pt x="1181" y="1567"/>
                    <a:pt x="1181" y="1567"/>
                    <a:pt x="1181" y="1567"/>
                  </a:cubicBezTo>
                  <a:cubicBezTo>
                    <a:pt x="1181" y="1566"/>
                    <a:pt x="1181" y="1566"/>
                    <a:pt x="1182" y="1565"/>
                  </a:cubicBezTo>
                  <a:cubicBezTo>
                    <a:pt x="1193" y="1537"/>
                    <a:pt x="1244" y="1543"/>
                    <a:pt x="1268" y="1543"/>
                  </a:cubicBezTo>
                  <a:cubicBezTo>
                    <a:pt x="1278" y="1543"/>
                    <a:pt x="1297" y="1542"/>
                    <a:pt x="1314" y="1543"/>
                  </a:cubicBezTo>
                  <a:cubicBezTo>
                    <a:pt x="1317" y="1544"/>
                    <a:pt x="1320" y="1544"/>
                    <a:pt x="1323" y="1545"/>
                  </a:cubicBezTo>
                  <a:cubicBezTo>
                    <a:pt x="1323" y="1545"/>
                    <a:pt x="1323" y="1545"/>
                    <a:pt x="1324" y="1545"/>
                  </a:cubicBezTo>
                  <a:cubicBezTo>
                    <a:pt x="1332" y="1547"/>
                    <a:pt x="1339" y="1551"/>
                    <a:pt x="1342" y="1556"/>
                  </a:cubicBezTo>
                  <a:cubicBezTo>
                    <a:pt x="1342" y="1557"/>
                    <a:pt x="1342" y="1557"/>
                    <a:pt x="1343" y="1557"/>
                  </a:cubicBezTo>
                  <a:cubicBezTo>
                    <a:pt x="1343" y="1558"/>
                    <a:pt x="1343" y="1558"/>
                    <a:pt x="1343" y="1558"/>
                  </a:cubicBezTo>
                  <a:cubicBezTo>
                    <a:pt x="1343" y="1558"/>
                    <a:pt x="1343" y="1559"/>
                    <a:pt x="1343" y="1559"/>
                  </a:cubicBezTo>
                  <a:cubicBezTo>
                    <a:pt x="1344" y="1561"/>
                    <a:pt x="1345" y="1564"/>
                    <a:pt x="1344" y="1567"/>
                  </a:cubicBezTo>
                  <a:cubicBezTo>
                    <a:pt x="1344" y="1569"/>
                    <a:pt x="1344" y="1569"/>
                    <a:pt x="1344" y="1569"/>
                  </a:cubicBezTo>
                  <a:cubicBezTo>
                    <a:pt x="1344" y="1569"/>
                    <a:pt x="1344" y="1569"/>
                    <a:pt x="1344" y="1569"/>
                  </a:cubicBezTo>
                  <a:cubicBezTo>
                    <a:pt x="1343" y="1576"/>
                    <a:pt x="1341" y="1583"/>
                    <a:pt x="1340" y="1589"/>
                  </a:cubicBezTo>
                  <a:cubicBezTo>
                    <a:pt x="1336" y="1612"/>
                    <a:pt x="1336" y="1612"/>
                    <a:pt x="1336" y="1612"/>
                  </a:cubicBezTo>
                  <a:cubicBezTo>
                    <a:pt x="1336" y="1616"/>
                    <a:pt x="1334" y="1619"/>
                    <a:pt x="1331" y="1622"/>
                  </a:cubicBezTo>
                  <a:cubicBezTo>
                    <a:pt x="1331" y="1623"/>
                    <a:pt x="1330" y="1623"/>
                    <a:pt x="1330" y="1623"/>
                  </a:cubicBezTo>
                  <a:cubicBezTo>
                    <a:pt x="1330" y="1624"/>
                    <a:pt x="1329" y="1624"/>
                    <a:pt x="1329" y="1624"/>
                  </a:cubicBezTo>
                  <a:cubicBezTo>
                    <a:pt x="1328" y="1625"/>
                    <a:pt x="1327" y="1626"/>
                    <a:pt x="1326" y="1627"/>
                  </a:cubicBezTo>
                  <a:cubicBezTo>
                    <a:pt x="1320" y="1632"/>
                    <a:pt x="1312" y="1635"/>
                    <a:pt x="1305" y="1636"/>
                  </a:cubicBezTo>
                  <a:cubicBezTo>
                    <a:pt x="1305" y="1637"/>
                    <a:pt x="1305" y="1637"/>
                    <a:pt x="1305" y="1637"/>
                  </a:cubicBezTo>
                  <a:cubicBezTo>
                    <a:pt x="1304" y="1637"/>
                    <a:pt x="1304" y="1637"/>
                    <a:pt x="1304" y="1637"/>
                  </a:cubicBezTo>
                  <a:cubicBezTo>
                    <a:pt x="1302" y="1637"/>
                    <a:pt x="1300" y="1638"/>
                    <a:pt x="1297" y="1638"/>
                  </a:cubicBezTo>
                  <a:cubicBezTo>
                    <a:pt x="1297" y="1638"/>
                    <a:pt x="1296" y="1638"/>
                    <a:pt x="1295" y="1638"/>
                  </a:cubicBezTo>
                  <a:cubicBezTo>
                    <a:pt x="1292" y="1638"/>
                    <a:pt x="1290" y="1639"/>
                    <a:pt x="1287" y="1639"/>
                  </a:cubicBezTo>
                  <a:cubicBezTo>
                    <a:pt x="1287" y="1639"/>
                    <a:pt x="1287" y="1639"/>
                    <a:pt x="1287" y="1639"/>
                  </a:cubicBezTo>
                  <a:cubicBezTo>
                    <a:pt x="1204" y="1639"/>
                    <a:pt x="1204" y="1639"/>
                    <a:pt x="1204" y="1639"/>
                  </a:cubicBezTo>
                  <a:cubicBezTo>
                    <a:pt x="1194" y="1639"/>
                    <a:pt x="1183" y="1637"/>
                    <a:pt x="1175" y="1631"/>
                  </a:cubicBezTo>
                  <a:cubicBezTo>
                    <a:pt x="1175" y="1631"/>
                    <a:pt x="1175" y="1631"/>
                    <a:pt x="1175" y="1631"/>
                  </a:cubicBezTo>
                  <a:close/>
                  <a:moveTo>
                    <a:pt x="1278" y="1502"/>
                  </a:moveTo>
                  <a:cubicBezTo>
                    <a:pt x="1266" y="1502"/>
                    <a:pt x="1253" y="1502"/>
                    <a:pt x="1241" y="1502"/>
                  </a:cubicBezTo>
                  <a:cubicBezTo>
                    <a:pt x="1230" y="1502"/>
                    <a:pt x="1213" y="1500"/>
                    <a:pt x="1207" y="1489"/>
                  </a:cubicBezTo>
                  <a:cubicBezTo>
                    <a:pt x="1207" y="1488"/>
                    <a:pt x="1207" y="1487"/>
                    <a:pt x="1207" y="1486"/>
                  </a:cubicBezTo>
                  <a:cubicBezTo>
                    <a:pt x="1206" y="1486"/>
                    <a:pt x="1206" y="1485"/>
                    <a:pt x="1206" y="1484"/>
                  </a:cubicBezTo>
                  <a:cubicBezTo>
                    <a:pt x="1206" y="1483"/>
                    <a:pt x="1207" y="1482"/>
                    <a:pt x="1207" y="1481"/>
                  </a:cubicBezTo>
                  <a:cubicBezTo>
                    <a:pt x="1207" y="1481"/>
                    <a:pt x="1207" y="1481"/>
                    <a:pt x="1207" y="1481"/>
                  </a:cubicBezTo>
                  <a:cubicBezTo>
                    <a:pt x="1207" y="1481"/>
                    <a:pt x="1207" y="1481"/>
                    <a:pt x="1207" y="1481"/>
                  </a:cubicBezTo>
                  <a:cubicBezTo>
                    <a:pt x="1207" y="1478"/>
                    <a:pt x="1209" y="1474"/>
                    <a:pt x="1210" y="1472"/>
                  </a:cubicBezTo>
                  <a:cubicBezTo>
                    <a:pt x="1212" y="1463"/>
                    <a:pt x="1214" y="1453"/>
                    <a:pt x="1218" y="1445"/>
                  </a:cubicBezTo>
                  <a:cubicBezTo>
                    <a:pt x="1218" y="1444"/>
                    <a:pt x="1218" y="1444"/>
                    <a:pt x="1218" y="1444"/>
                  </a:cubicBezTo>
                  <a:cubicBezTo>
                    <a:pt x="1219" y="1441"/>
                    <a:pt x="1221" y="1438"/>
                    <a:pt x="1223" y="1436"/>
                  </a:cubicBezTo>
                  <a:cubicBezTo>
                    <a:pt x="1225" y="1435"/>
                    <a:pt x="1226" y="1434"/>
                    <a:pt x="1228" y="1433"/>
                  </a:cubicBezTo>
                  <a:cubicBezTo>
                    <a:pt x="1233" y="1429"/>
                    <a:pt x="1239" y="1427"/>
                    <a:pt x="1245" y="1426"/>
                  </a:cubicBezTo>
                  <a:cubicBezTo>
                    <a:pt x="1246" y="1426"/>
                    <a:pt x="1246" y="1426"/>
                    <a:pt x="1247" y="1426"/>
                  </a:cubicBezTo>
                  <a:cubicBezTo>
                    <a:pt x="1251" y="1425"/>
                    <a:pt x="1257" y="1424"/>
                    <a:pt x="1262" y="1424"/>
                  </a:cubicBezTo>
                  <a:cubicBezTo>
                    <a:pt x="1269" y="1424"/>
                    <a:pt x="1269" y="1424"/>
                    <a:pt x="1269" y="1424"/>
                  </a:cubicBezTo>
                  <a:cubicBezTo>
                    <a:pt x="1271" y="1424"/>
                    <a:pt x="1274" y="1424"/>
                    <a:pt x="1276" y="1424"/>
                  </a:cubicBezTo>
                  <a:cubicBezTo>
                    <a:pt x="1291" y="1424"/>
                    <a:pt x="1307" y="1424"/>
                    <a:pt x="1322" y="1424"/>
                  </a:cubicBezTo>
                  <a:cubicBezTo>
                    <a:pt x="1324" y="1424"/>
                    <a:pt x="1326" y="1424"/>
                    <a:pt x="1329" y="1424"/>
                  </a:cubicBezTo>
                  <a:cubicBezTo>
                    <a:pt x="1331" y="1424"/>
                    <a:pt x="1331" y="1424"/>
                    <a:pt x="1331" y="1424"/>
                  </a:cubicBezTo>
                  <a:cubicBezTo>
                    <a:pt x="1332" y="1424"/>
                    <a:pt x="1332" y="1424"/>
                    <a:pt x="1333" y="1424"/>
                  </a:cubicBezTo>
                  <a:cubicBezTo>
                    <a:pt x="1335" y="1424"/>
                    <a:pt x="1337" y="1424"/>
                    <a:pt x="1339" y="1425"/>
                  </a:cubicBezTo>
                  <a:cubicBezTo>
                    <a:pt x="1339" y="1425"/>
                    <a:pt x="1339" y="1425"/>
                    <a:pt x="1339" y="1425"/>
                  </a:cubicBezTo>
                  <a:cubicBezTo>
                    <a:pt x="1351" y="1426"/>
                    <a:pt x="1364" y="1429"/>
                    <a:pt x="1366" y="1439"/>
                  </a:cubicBezTo>
                  <a:cubicBezTo>
                    <a:pt x="1366" y="1439"/>
                    <a:pt x="1366" y="1440"/>
                    <a:pt x="1366" y="1440"/>
                  </a:cubicBezTo>
                  <a:cubicBezTo>
                    <a:pt x="1366" y="1440"/>
                    <a:pt x="1366" y="1440"/>
                    <a:pt x="1366" y="1441"/>
                  </a:cubicBezTo>
                  <a:cubicBezTo>
                    <a:pt x="1367" y="1452"/>
                    <a:pt x="1362" y="1467"/>
                    <a:pt x="1360" y="1478"/>
                  </a:cubicBezTo>
                  <a:cubicBezTo>
                    <a:pt x="1360" y="1478"/>
                    <a:pt x="1360" y="1478"/>
                    <a:pt x="1360" y="1478"/>
                  </a:cubicBezTo>
                  <a:cubicBezTo>
                    <a:pt x="1359" y="1481"/>
                    <a:pt x="1359" y="1481"/>
                    <a:pt x="1359" y="1481"/>
                  </a:cubicBezTo>
                  <a:cubicBezTo>
                    <a:pt x="1359" y="1483"/>
                    <a:pt x="1358" y="1485"/>
                    <a:pt x="1356" y="1487"/>
                  </a:cubicBezTo>
                  <a:cubicBezTo>
                    <a:pt x="1356" y="1488"/>
                    <a:pt x="1355" y="1488"/>
                    <a:pt x="1355" y="1489"/>
                  </a:cubicBezTo>
                  <a:cubicBezTo>
                    <a:pt x="1355" y="1489"/>
                    <a:pt x="1355" y="1489"/>
                    <a:pt x="1355" y="1489"/>
                  </a:cubicBezTo>
                  <a:cubicBezTo>
                    <a:pt x="1355" y="1489"/>
                    <a:pt x="1355" y="1489"/>
                    <a:pt x="1354" y="1489"/>
                  </a:cubicBezTo>
                  <a:cubicBezTo>
                    <a:pt x="1339" y="1507"/>
                    <a:pt x="1298" y="1502"/>
                    <a:pt x="1278" y="1502"/>
                  </a:cubicBezTo>
                  <a:close/>
                  <a:moveTo>
                    <a:pt x="911" y="1620"/>
                  </a:moveTo>
                  <a:cubicBezTo>
                    <a:pt x="911" y="1619"/>
                    <a:pt x="911" y="1618"/>
                    <a:pt x="911" y="1618"/>
                  </a:cubicBezTo>
                  <a:cubicBezTo>
                    <a:pt x="912" y="1616"/>
                    <a:pt x="912" y="1615"/>
                    <a:pt x="913" y="1614"/>
                  </a:cubicBezTo>
                  <a:cubicBezTo>
                    <a:pt x="913" y="1614"/>
                    <a:pt x="913" y="1614"/>
                    <a:pt x="913" y="1613"/>
                  </a:cubicBezTo>
                  <a:cubicBezTo>
                    <a:pt x="913" y="1612"/>
                    <a:pt x="913" y="1612"/>
                    <a:pt x="913" y="1612"/>
                  </a:cubicBezTo>
                  <a:cubicBezTo>
                    <a:pt x="914" y="1611"/>
                    <a:pt x="915" y="1609"/>
                    <a:pt x="916" y="1607"/>
                  </a:cubicBezTo>
                  <a:cubicBezTo>
                    <a:pt x="922" y="1594"/>
                    <a:pt x="928" y="1582"/>
                    <a:pt x="935" y="1569"/>
                  </a:cubicBezTo>
                  <a:cubicBezTo>
                    <a:pt x="935" y="1569"/>
                    <a:pt x="935" y="1569"/>
                    <a:pt x="935" y="1569"/>
                  </a:cubicBezTo>
                  <a:cubicBezTo>
                    <a:pt x="935" y="1568"/>
                    <a:pt x="935" y="1568"/>
                    <a:pt x="935" y="1568"/>
                  </a:cubicBezTo>
                  <a:cubicBezTo>
                    <a:pt x="936" y="1567"/>
                    <a:pt x="936" y="1566"/>
                    <a:pt x="937" y="1566"/>
                  </a:cubicBezTo>
                  <a:cubicBezTo>
                    <a:pt x="937" y="1565"/>
                    <a:pt x="938" y="1564"/>
                    <a:pt x="938" y="1563"/>
                  </a:cubicBezTo>
                  <a:cubicBezTo>
                    <a:pt x="938" y="1563"/>
                    <a:pt x="938" y="1563"/>
                    <a:pt x="939" y="1563"/>
                  </a:cubicBezTo>
                  <a:cubicBezTo>
                    <a:pt x="956" y="1539"/>
                    <a:pt x="997" y="1544"/>
                    <a:pt x="1023" y="1544"/>
                  </a:cubicBezTo>
                  <a:cubicBezTo>
                    <a:pt x="1023" y="1544"/>
                    <a:pt x="1023" y="1544"/>
                    <a:pt x="1023" y="1544"/>
                  </a:cubicBezTo>
                  <a:cubicBezTo>
                    <a:pt x="1030" y="1544"/>
                    <a:pt x="1049" y="1542"/>
                    <a:pt x="1066" y="1544"/>
                  </a:cubicBezTo>
                  <a:cubicBezTo>
                    <a:pt x="1071" y="1544"/>
                    <a:pt x="1077" y="1544"/>
                    <a:pt x="1081" y="1545"/>
                  </a:cubicBezTo>
                  <a:cubicBezTo>
                    <a:pt x="1084" y="1546"/>
                    <a:pt x="1087" y="1547"/>
                    <a:pt x="1089" y="1548"/>
                  </a:cubicBezTo>
                  <a:cubicBezTo>
                    <a:pt x="1095" y="1551"/>
                    <a:pt x="1099" y="1556"/>
                    <a:pt x="1099" y="1562"/>
                  </a:cubicBezTo>
                  <a:cubicBezTo>
                    <a:pt x="1099" y="1562"/>
                    <a:pt x="1099" y="1562"/>
                    <a:pt x="1099" y="1562"/>
                  </a:cubicBezTo>
                  <a:cubicBezTo>
                    <a:pt x="1099" y="1563"/>
                    <a:pt x="1099" y="1563"/>
                    <a:pt x="1099" y="1564"/>
                  </a:cubicBezTo>
                  <a:cubicBezTo>
                    <a:pt x="1099" y="1565"/>
                    <a:pt x="1099" y="1566"/>
                    <a:pt x="1099" y="1567"/>
                  </a:cubicBezTo>
                  <a:cubicBezTo>
                    <a:pt x="1082" y="1613"/>
                    <a:pt x="1082" y="1613"/>
                    <a:pt x="1082" y="1613"/>
                  </a:cubicBezTo>
                  <a:cubicBezTo>
                    <a:pt x="1081" y="1617"/>
                    <a:pt x="1078" y="1620"/>
                    <a:pt x="1075" y="1623"/>
                  </a:cubicBezTo>
                  <a:cubicBezTo>
                    <a:pt x="1071" y="1626"/>
                    <a:pt x="1067" y="1629"/>
                    <a:pt x="1062" y="1631"/>
                  </a:cubicBezTo>
                  <a:cubicBezTo>
                    <a:pt x="1062" y="1632"/>
                    <a:pt x="1061" y="1632"/>
                    <a:pt x="1061" y="1632"/>
                  </a:cubicBezTo>
                  <a:cubicBezTo>
                    <a:pt x="1054" y="1635"/>
                    <a:pt x="1047" y="1637"/>
                    <a:pt x="1039" y="1639"/>
                  </a:cubicBezTo>
                  <a:cubicBezTo>
                    <a:pt x="1038" y="1639"/>
                    <a:pt x="1038" y="1639"/>
                    <a:pt x="1038" y="1639"/>
                  </a:cubicBezTo>
                  <a:cubicBezTo>
                    <a:pt x="1036" y="1639"/>
                    <a:pt x="1035" y="1639"/>
                    <a:pt x="1034" y="1639"/>
                  </a:cubicBezTo>
                  <a:cubicBezTo>
                    <a:pt x="1020" y="1640"/>
                    <a:pt x="1005" y="1639"/>
                    <a:pt x="990" y="1639"/>
                  </a:cubicBezTo>
                  <a:cubicBezTo>
                    <a:pt x="975" y="1639"/>
                    <a:pt x="960" y="1640"/>
                    <a:pt x="945" y="1640"/>
                  </a:cubicBezTo>
                  <a:cubicBezTo>
                    <a:pt x="935" y="1640"/>
                    <a:pt x="920" y="1638"/>
                    <a:pt x="914" y="1628"/>
                  </a:cubicBezTo>
                  <a:cubicBezTo>
                    <a:pt x="913" y="1628"/>
                    <a:pt x="913" y="1628"/>
                    <a:pt x="913" y="1627"/>
                  </a:cubicBezTo>
                  <a:cubicBezTo>
                    <a:pt x="913" y="1627"/>
                    <a:pt x="912" y="1626"/>
                    <a:pt x="912" y="1626"/>
                  </a:cubicBezTo>
                  <a:cubicBezTo>
                    <a:pt x="912" y="1625"/>
                    <a:pt x="912" y="1624"/>
                    <a:pt x="911" y="1624"/>
                  </a:cubicBezTo>
                  <a:cubicBezTo>
                    <a:pt x="911" y="1624"/>
                    <a:pt x="911" y="1624"/>
                    <a:pt x="911" y="1624"/>
                  </a:cubicBezTo>
                  <a:cubicBezTo>
                    <a:pt x="911" y="1623"/>
                    <a:pt x="911" y="1623"/>
                    <a:pt x="911" y="1623"/>
                  </a:cubicBezTo>
                  <a:cubicBezTo>
                    <a:pt x="911" y="1622"/>
                    <a:pt x="911" y="1621"/>
                    <a:pt x="911" y="1620"/>
                  </a:cubicBezTo>
                  <a:close/>
                  <a:moveTo>
                    <a:pt x="910" y="1465"/>
                  </a:moveTo>
                  <a:cubicBezTo>
                    <a:pt x="910" y="1465"/>
                    <a:pt x="910" y="1465"/>
                    <a:pt x="910" y="1465"/>
                  </a:cubicBezTo>
                  <a:cubicBezTo>
                    <a:pt x="900" y="1482"/>
                    <a:pt x="900" y="1482"/>
                    <a:pt x="900" y="1482"/>
                  </a:cubicBezTo>
                  <a:cubicBezTo>
                    <a:pt x="899" y="1485"/>
                    <a:pt x="896" y="1488"/>
                    <a:pt x="893" y="1490"/>
                  </a:cubicBezTo>
                  <a:cubicBezTo>
                    <a:pt x="889" y="1493"/>
                    <a:pt x="885" y="1495"/>
                    <a:pt x="880" y="1497"/>
                  </a:cubicBezTo>
                  <a:cubicBezTo>
                    <a:pt x="879" y="1497"/>
                    <a:pt x="878" y="1498"/>
                    <a:pt x="876" y="1498"/>
                  </a:cubicBezTo>
                  <a:cubicBezTo>
                    <a:pt x="876" y="1499"/>
                    <a:pt x="875" y="1499"/>
                    <a:pt x="874" y="1499"/>
                  </a:cubicBezTo>
                  <a:cubicBezTo>
                    <a:pt x="874" y="1499"/>
                    <a:pt x="874" y="1499"/>
                    <a:pt x="874" y="1499"/>
                  </a:cubicBezTo>
                  <a:cubicBezTo>
                    <a:pt x="871" y="1500"/>
                    <a:pt x="868" y="1501"/>
                    <a:pt x="865" y="1502"/>
                  </a:cubicBezTo>
                  <a:cubicBezTo>
                    <a:pt x="859" y="1503"/>
                    <a:pt x="854" y="1503"/>
                    <a:pt x="848" y="1503"/>
                  </a:cubicBezTo>
                  <a:cubicBezTo>
                    <a:pt x="832" y="1503"/>
                    <a:pt x="832" y="1503"/>
                    <a:pt x="832" y="1503"/>
                  </a:cubicBezTo>
                  <a:cubicBezTo>
                    <a:pt x="832" y="1503"/>
                    <a:pt x="832" y="1503"/>
                    <a:pt x="832" y="1503"/>
                  </a:cubicBezTo>
                  <a:cubicBezTo>
                    <a:pt x="812" y="1503"/>
                    <a:pt x="793" y="1504"/>
                    <a:pt x="774" y="1504"/>
                  </a:cubicBezTo>
                  <a:cubicBezTo>
                    <a:pt x="765" y="1504"/>
                    <a:pt x="747" y="1502"/>
                    <a:pt x="745" y="1491"/>
                  </a:cubicBezTo>
                  <a:cubicBezTo>
                    <a:pt x="745" y="1489"/>
                    <a:pt x="745" y="1488"/>
                    <a:pt x="746" y="1486"/>
                  </a:cubicBezTo>
                  <a:cubicBezTo>
                    <a:pt x="747" y="1482"/>
                    <a:pt x="751" y="1478"/>
                    <a:pt x="753" y="1475"/>
                  </a:cubicBezTo>
                  <a:cubicBezTo>
                    <a:pt x="760" y="1464"/>
                    <a:pt x="766" y="1452"/>
                    <a:pt x="775" y="1443"/>
                  </a:cubicBezTo>
                  <a:cubicBezTo>
                    <a:pt x="775" y="1442"/>
                    <a:pt x="776" y="1442"/>
                    <a:pt x="776" y="1441"/>
                  </a:cubicBezTo>
                  <a:cubicBezTo>
                    <a:pt x="776" y="1441"/>
                    <a:pt x="777" y="1441"/>
                    <a:pt x="777" y="1441"/>
                  </a:cubicBezTo>
                  <a:cubicBezTo>
                    <a:pt x="799" y="1419"/>
                    <a:pt x="845" y="1425"/>
                    <a:pt x="873" y="1425"/>
                  </a:cubicBezTo>
                  <a:cubicBezTo>
                    <a:pt x="886" y="1425"/>
                    <a:pt x="901" y="1423"/>
                    <a:pt x="913" y="1428"/>
                  </a:cubicBezTo>
                  <a:cubicBezTo>
                    <a:pt x="913" y="1428"/>
                    <a:pt x="913" y="1428"/>
                    <a:pt x="913" y="1428"/>
                  </a:cubicBezTo>
                  <a:cubicBezTo>
                    <a:pt x="915" y="1429"/>
                    <a:pt x="916" y="1430"/>
                    <a:pt x="917" y="1430"/>
                  </a:cubicBezTo>
                  <a:cubicBezTo>
                    <a:pt x="917" y="1430"/>
                    <a:pt x="917" y="1431"/>
                    <a:pt x="918" y="1431"/>
                  </a:cubicBezTo>
                  <a:cubicBezTo>
                    <a:pt x="920" y="1432"/>
                    <a:pt x="922" y="1435"/>
                    <a:pt x="922" y="1437"/>
                  </a:cubicBezTo>
                  <a:cubicBezTo>
                    <a:pt x="923" y="1439"/>
                    <a:pt x="923" y="1442"/>
                    <a:pt x="921" y="1444"/>
                  </a:cubicBezTo>
                  <a:cubicBezTo>
                    <a:pt x="920" y="1446"/>
                    <a:pt x="920" y="1446"/>
                    <a:pt x="920" y="1446"/>
                  </a:cubicBezTo>
                  <a:cubicBezTo>
                    <a:pt x="918" y="1452"/>
                    <a:pt x="913" y="1460"/>
                    <a:pt x="910" y="1465"/>
                  </a:cubicBezTo>
                  <a:close/>
                  <a:moveTo>
                    <a:pt x="1095" y="1502"/>
                  </a:moveTo>
                  <a:cubicBezTo>
                    <a:pt x="1093" y="1502"/>
                    <a:pt x="1091" y="1502"/>
                    <a:pt x="1089" y="1502"/>
                  </a:cubicBezTo>
                  <a:cubicBezTo>
                    <a:pt x="1089" y="1502"/>
                    <a:pt x="1089" y="1503"/>
                    <a:pt x="1088" y="1503"/>
                  </a:cubicBezTo>
                  <a:cubicBezTo>
                    <a:pt x="1077" y="1504"/>
                    <a:pt x="1066" y="1503"/>
                    <a:pt x="1054" y="1503"/>
                  </a:cubicBezTo>
                  <a:cubicBezTo>
                    <a:pt x="1007" y="1503"/>
                    <a:pt x="1007" y="1503"/>
                    <a:pt x="1007" y="1503"/>
                  </a:cubicBezTo>
                  <a:cubicBezTo>
                    <a:pt x="997" y="1503"/>
                    <a:pt x="980" y="1501"/>
                    <a:pt x="976" y="1490"/>
                  </a:cubicBezTo>
                  <a:cubicBezTo>
                    <a:pt x="976" y="1489"/>
                    <a:pt x="976" y="1488"/>
                    <a:pt x="976" y="1487"/>
                  </a:cubicBezTo>
                  <a:cubicBezTo>
                    <a:pt x="976" y="1486"/>
                    <a:pt x="976" y="1486"/>
                    <a:pt x="976" y="1485"/>
                  </a:cubicBezTo>
                  <a:cubicBezTo>
                    <a:pt x="977" y="1481"/>
                    <a:pt x="980" y="1477"/>
                    <a:pt x="982" y="1473"/>
                  </a:cubicBezTo>
                  <a:cubicBezTo>
                    <a:pt x="986" y="1463"/>
                    <a:pt x="990" y="1449"/>
                    <a:pt x="998" y="1441"/>
                  </a:cubicBezTo>
                  <a:cubicBezTo>
                    <a:pt x="998" y="1440"/>
                    <a:pt x="999" y="1440"/>
                    <a:pt x="999" y="1440"/>
                  </a:cubicBezTo>
                  <a:cubicBezTo>
                    <a:pt x="1000" y="1439"/>
                    <a:pt x="1000" y="1439"/>
                    <a:pt x="1000" y="1438"/>
                  </a:cubicBezTo>
                  <a:cubicBezTo>
                    <a:pt x="1001" y="1438"/>
                    <a:pt x="1001" y="1438"/>
                    <a:pt x="1001" y="1438"/>
                  </a:cubicBezTo>
                  <a:cubicBezTo>
                    <a:pt x="1002" y="1437"/>
                    <a:pt x="1002" y="1437"/>
                    <a:pt x="1002" y="1437"/>
                  </a:cubicBezTo>
                  <a:cubicBezTo>
                    <a:pt x="1003" y="1436"/>
                    <a:pt x="1003" y="1436"/>
                    <a:pt x="1003" y="1436"/>
                  </a:cubicBezTo>
                  <a:cubicBezTo>
                    <a:pt x="1010" y="1431"/>
                    <a:pt x="1018" y="1428"/>
                    <a:pt x="1027" y="1427"/>
                  </a:cubicBezTo>
                  <a:cubicBezTo>
                    <a:pt x="1027" y="1427"/>
                    <a:pt x="1027" y="1426"/>
                    <a:pt x="1028" y="1426"/>
                  </a:cubicBezTo>
                  <a:cubicBezTo>
                    <a:pt x="1033" y="1425"/>
                    <a:pt x="1038" y="1425"/>
                    <a:pt x="1043" y="1425"/>
                  </a:cubicBezTo>
                  <a:cubicBezTo>
                    <a:pt x="1072" y="1425"/>
                    <a:pt x="1072" y="1425"/>
                    <a:pt x="1072" y="1425"/>
                  </a:cubicBezTo>
                  <a:cubicBezTo>
                    <a:pt x="1081" y="1425"/>
                    <a:pt x="1090" y="1425"/>
                    <a:pt x="1099" y="1425"/>
                  </a:cubicBezTo>
                  <a:cubicBezTo>
                    <a:pt x="1112" y="1425"/>
                    <a:pt x="1130" y="1423"/>
                    <a:pt x="1140" y="1432"/>
                  </a:cubicBezTo>
                  <a:cubicBezTo>
                    <a:pt x="1140" y="1433"/>
                    <a:pt x="1141" y="1433"/>
                    <a:pt x="1141" y="1434"/>
                  </a:cubicBezTo>
                  <a:cubicBezTo>
                    <a:pt x="1142" y="1434"/>
                    <a:pt x="1142" y="1434"/>
                    <a:pt x="1142" y="1434"/>
                  </a:cubicBezTo>
                  <a:cubicBezTo>
                    <a:pt x="1142" y="1434"/>
                    <a:pt x="1142" y="1435"/>
                    <a:pt x="1142" y="1435"/>
                  </a:cubicBezTo>
                  <a:cubicBezTo>
                    <a:pt x="1143" y="1435"/>
                    <a:pt x="1143" y="1436"/>
                    <a:pt x="1143" y="1436"/>
                  </a:cubicBezTo>
                  <a:cubicBezTo>
                    <a:pt x="1144" y="1438"/>
                    <a:pt x="1144" y="1440"/>
                    <a:pt x="1144" y="1442"/>
                  </a:cubicBezTo>
                  <a:cubicBezTo>
                    <a:pt x="1143" y="1452"/>
                    <a:pt x="1135" y="1467"/>
                    <a:pt x="1133" y="1473"/>
                  </a:cubicBezTo>
                  <a:cubicBezTo>
                    <a:pt x="1133" y="1474"/>
                    <a:pt x="1133" y="1474"/>
                    <a:pt x="1133" y="1474"/>
                  </a:cubicBezTo>
                  <a:cubicBezTo>
                    <a:pt x="1132" y="1476"/>
                    <a:pt x="1131" y="1478"/>
                    <a:pt x="1130" y="1480"/>
                  </a:cubicBezTo>
                  <a:cubicBezTo>
                    <a:pt x="1130" y="1481"/>
                    <a:pt x="1130" y="1481"/>
                    <a:pt x="1130" y="1481"/>
                  </a:cubicBezTo>
                  <a:cubicBezTo>
                    <a:pt x="1130" y="1482"/>
                    <a:pt x="1129" y="1483"/>
                    <a:pt x="1129" y="1483"/>
                  </a:cubicBezTo>
                  <a:cubicBezTo>
                    <a:pt x="1129" y="1484"/>
                    <a:pt x="1128" y="1484"/>
                    <a:pt x="1128" y="1485"/>
                  </a:cubicBezTo>
                  <a:cubicBezTo>
                    <a:pt x="1128" y="1485"/>
                    <a:pt x="1127" y="1486"/>
                    <a:pt x="1127" y="1487"/>
                  </a:cubicBezTo>
                  <a:cubicBezTo>
                    <a:pt x="1126" y="1487"/>
                    <a:pt x="1126" y="1487"/>
                    <a:pt x="1126" y="1488"/>
                  </a:cubicBezTo>
                  <a:cubicBezTo>
                    <a:pt x="1125" y="1488"/>
                    <a:pt x="1125" y="1488"/>
                    <a:pt x="1125" y="1488"/>
                  </a:cubicBezTo>
                  <a:cubicBezTo>
                    <a:pt x="1124" y="1489"/>
                    <a:pt x="1124" y="1489"/>
                    <a:pt x="1124" y="1490"/>
                  </a:cubicBezTo>
                  <a:cubicBezTo>
                    <a:pt x="1122" y="1491"/>
                    <a:pt x="1121" y="1492"/>
                    <a:pt x="1119" y="1493"/>
                  </a:cubicBezTo>
                  <a:cubicBezTo>
                    <a:pt x="1117" y="1494"/>
                    <a:pt x="1115" y="1495"/>
                    <a:pt x="1114" y="1496"/>
                  </a:cubicBezTo>
                  <a:cubicBezTo>
                    <a:pt x="1113" y="1496"/>
                    <a:pt x="1113" y="1496"/>
                    <a:pt x="1113" y="1496"/>
                  </a:cubicBezTo>
                  <a:cubicBezTo>
                    <a:pt x="1112" y="1497"/>
                    <a:pt x="1112" y="1497"/>
                    <a:pt x="1112" y="1497"/>
                  </a:cubicBezTo>
                  <a:cubicBezTo>
                    <a:pt x="1106" y="1499"/>
                    <a:pt x="1100" y="1501"/>
                    <a:pt x="1095" y="1502"/>
                  </a:cubicBezTo>
                  <a:close/>
                  <a:moveTo>
                    <a:pt x="773" y="1710"/>
                  </a:moveTo>
                  <a:cubicBezTo>
                    <a:pt x="773" y="1710"/>
                    <a:pt x="773" y="1710"/>
                    <a:pt x="773" y="1710"/>
                  </a:cubicBezTo>
                  <a:cubicBezTo>
                    <a:pt x="771" y="1721"/>
                    <a:pt x="762" y="1732"/>
                    <a:pt x="756" y="1742"/>
                  </a:cubicBezTo>
                  <a:cubicBezTo>
                    <a:pt x="756" y="1742"/>
                    <a:pt x="756" y="1742"/>
                    <a:pt x="756" y="1742"/>
                  </a:cubicBezTo>
                  <a:cubicBezTo>
                    <a:pt x="750" y="1753"/>
                    <a:pt x="744" y="1767"/>
                    <a:pt x="736" y="1777"/>
                  </a:cubicBezTo>
                  <a:cubicBezTo>
                    <a:pt x="735" y="1778"/>
                    <a:pt x="735" y="1779"/>
                    <a:pt x="734" y="1781"/>
                  </a:cubicBezTo>
                  <a:cubicBezTo>
                    <a:pt x="734" y="1781"/>
                    <a:pt x="733" y="1781"/>
                    <a:pt x="733" y="1781"/>
                  </a:cubicBezTo>
                  <a:cubicBezTo>
                    <a:pt x="732" y="1782"/>
                    <a:pt x="731" y="1783"/>
                    <a:pt x="730" y="1784"/>
                  </a:cubicBezTo>
                  <a:cubicBezTo>
                    <a:pt x="729" y="1785"/>
                    <a:pt x="729" y="1785"/>
                    <a:pt x="728" y="1786"/>
                  </a:cubicBezTo>
                  <a:cubicBezTo>
                    <a:pt x="728" y="1786"/>
                    <a:pt x="728" y="1786"/>
                    <a:pt x="728" y="1786"/>
                  </a:cubicBezTo>
                  <a:cubicBezTo>
                    <a:pt x="719" y="1794"/>
                    <a:pt x="708" y="1799"/>
                    <a:pt x="696" y="1802"/>
                  </a:cubicBezTo>
                  <a:cubicBezTo>
                    <a:pt x="695" y="1803"/>
                    <a:pt x="693" y="1803"/>
                    <a:pt x="692" y="1804"/>
                  </a:cubicBezTo>
                  <a:cubicBezTo>
                    <a:pt x="685" y="1805"/>
                    <a:pt x="678" y="1806"/>
                    <a:pt x="671" y="1806"/>
                  </a:cubicBezTo>
                  <a:cubicBezTo>
                    <a:pt x="665" y="1806"/>
                    <a:pt x="665" y="1806"/>
                    <a:pt x="665" y="1806"/>
                  </a:cubicBezTo>
                  <a:cubicBezTo>
                    <a:pt x="665" y="1806"/>
                    <a:pt x="665" y="1806"/>
                    <a:pt x="665" y="1806"/>
                  </a:cubicBezTo>
                  <a:cubicBezTo>
                    <a:pt x="636" y="1806"/>
                    <a:pt x="607" y="1807"/>
                    <a:pt x="578" y="1807"/>
                  </a:cubicBezTo>
                  <a:cubicBezTo>
                    <a:pt x="575" y="1807"/>
                    <a:pt x="573" y="1806"/>
                    <a:pt x="571" y="1806"/>
                  </a:cubicBezTo>
                  <a:cubicBezTo>
                    <a:pt x="567" y="1806"/>
                    <a:pt x="563" y="1805"/>
                    <a:pt x="560" y="1804"/>
                  </a:cubicBezTo>
                  <a:cubicBezTo>
                    <a:pt x="555" y="1802"/>
                    <a:pt x="551" y="1800"/>
                    <a:pt x="549" y="1797"/>
                  </a:cubicBezTo>
                  <a:cubicBezTo>
                    <a:pt x="546" y="1794"/>
                    <a:pt x="545" y="1790"/>
                    <a:pt x="545" y="1786"/>
                  </a:cubicBezTo>
                  <a:cubicBezTo>
                    <a:pt x="545" y="1783"/>
                    <a:pt x="546" y="1780"/>
                    <a:pt x="548" y="1777"/>
                  </a:cubicBezTo>
                  <a:cubicBezTo>
                    <a:pt x="548" y="1776"/>
                    <a:pt x="549" y="1776"/>
                    <a:pt x="549" y="1776"/>
                  </a:cubicBezTo>
                  <a:cubicBezTo>
                    <a:pt x="549" y="1775"/>
                    <a:pt x="549" y="1774"/>
                    <a:pt x="550" y="1774"/>
                  </a:cubicBezTo>
                  <a:cubicBezTo>
                    <a:pt x="551" y="1772"/>
                    <a:pt x="551" y="1772"/>
                    <a:pt x="551" y="1772"/>
                  </a:cubicBezTo>
                  <a:cubicBezTo>
                    <a:pt x="551" y="1772"/>
                    <a:pt x="551" y="1772"/>
                    <a:pt x="551" y="1772"/>
                  </a:cubicBezTo>
                  <a:cubicBezTo>
                    <a:pt x="558" y="1761"/>
                    <a:pt x="566" y="1750"/>
                    <a:pt x="574" y="1739"/>
                  </a:cubicBezTo>
                  <a:cubicBezTo>
                    <a:pt x="579" y="1730"/>
                    <a:pt x="585" y="1720"/>
                    <a:pt x="592" y="1713"/>
                  </a:cubicBezTo>
                  <a:cubicBezTo>
                    <a:pt x="593" y="1712"/>
                    <a:pt x="593" y="1711"/>
                    <a:pt x="594" y="1710"/>
                  </a:cubicBezTo>
                  <a:cubicBezTo>
                    <a:pt x="594" y="1710"/>
                    <a:pt x="595" y="1710"/>
                    <a:pt x="595" y="1710"/>
                  </a:cubicBezTo>
                  <a:cubicBezTo>
                    <a:pt x="596" y="1708"/>
                    <a:pt x="598" y="1707"/>
                    <a:pt x="600" y="1705"/>
                  </a:cubicBezTo>
                  <a:cubicBezTo>
                    <a:pt x="600" y="1705"/>
                    <a:pt x="600" y="1705"/>
                    <a:pt x="600" y="1705"/>
                  </a:cubicBezTo>
                  <a:cubicBezTo>
                    <a:pt x="600" y="1705"/>
                    <a:pt x="600" y="1705"/>
                    <a:pt x="600" y="1705"/>
                  </a:cubicBezTo>
                  <a:cubicBezTo>
                    <a:pt x="610" y="1697"/>
                    <a:pt x="622" y="1692"/>
                    <a:pt x="635" y="1690"/>
                  </a:cubicBezTo>
                  <a:cubicBezTo>
                    <a:pt x="635" y="1690"/>
                    <a:pt x="635" y="1690"/>
                    <a:pt x="635" y="1690"/>
                  </a:cubicBezTo>
                  <a:cubicBezTo>
                    <a:pt x="636" y="1690"/>
                    <a:pt x="636" y="1690"/>
                    <a:pt x="636" y="1690"/>
                  </a:cubicBezTo>
                  <a:cubicBezTo>
                    <a:pt x="638" y="1689"/>
                    <a:pt x="640" y="1689"/>
                    <a:pt x="643" y="1688"/>
                  </a:cubicBezTo>
                  <a:cubicBezTo>
                    <a:pt x="644" y="1688"/>
                    <a:pt x="646" y="1688"/>
                    <a:pt x="647" y="1688"/>
                  </a:cubicBezTo>
                  <a:cubicBezTo>
                    <a:pt x="649" y="1688"/>
                    <a:pt x="650" y="1688"/>
                    <a:pt x="652" y="1688"/>
                  </a:cubicBezTo>
                  <a:cubicBezTo>
                    <a:pt x="653" y="1687"/>
                    <a:pt x="654" y="1687"/>
                    <a:pt x="655" y="1687"/>
                  </a:cubicBezTo>
                  <a:cubicBezTo>
                    <a:pt x="656" y="1687"/>
                    <a:pt x="656" y="1687"/>
                    <a:pt x="656" y="1687"/>
                  </a:cubicBezTo>
                  <a:cubicBezTo>
                    <a:pt x="656" y="1687"/>
                    <a:pt x="656" y="1687"/>
                    <a:pt x="656" y="1687"/>
                  </a:cubicBezTo>
                  <a:cubicBezTo>
                    <a:pt x="683" y="1687"/>
                    <a:pt x="709" y="1687"/>
                    <a:pt x="736" y="1687"/>
                  </a:cubicBezTo>
                  <a:cubicBezTo>
                    <a:pt x="736" y="1687"/>
                    <a:pt x="736" y="1687"/>
                    <a:pt x="736" y="1687"/>
                  </a:cubicBezTo>
                  <a:cubicBezTo>
                    <a:pt x="740" y="1687"/>
                    <a:pt x="740" y="1687"/>
                    <a:pt x="740" y="1687"/>
                  </a:cubicBezTo>
                  <a:cubicBezTo>
                    <a:pt x="747" y="1687"/>
                    <a:pt x="753" y="1688"/>
                    <a:pt x="757" y="1689"/>
                  </a:cubicBezTo>
                  <a:cubicBezTo>
                    <a:pt x="759" y="1690"/>
                    <a:pt x="760" y="1690"/>
                    <a:pt x="761" y="1691"/>
                  </a:cubicBezTo>
                  <a:cubicBezTo>
                    <a:pt x="761" y="1691"/>
                    <a:pt x="762" y="1691"/>
                    <a:pt x="763" y="1691"/>
                  </a:cubicBezTo>
                  <a:cubicBezTo>
                    <a:pt x="763" y="1692"/>
                    <a:pt x="763" y="1692"/>
                    <a:pt x="764" y="1692"/>
                  </a:cubicBezTo>
                  <a:cubicBezTo>
                    <a:pt x="771" y="1695"/>
                    <a:pt x="775" y="1701"/>
                    <a:pt x="773" y="1710"/>
                  </a:cubicBezTo>
                  <a:close/>
                  <a:moveTo>
                    <a:pt x="828" y="1613"/>
                  </a:moveTo>
                  <a:cubicBezTo>
                    <a:pt x="827" y="1614"/>
                    <a:pt x="827" y="1614"/>
                    <a:pt x="827" y="1614"/>
                  </a:cubicBezTo>
                  <a:cubicBezTo>
                    <a:pt x="827" y="1614"/>
                    <a:pt x="827" y="1614"/>
                    <a:pt x="827" y="1614"/>
                  </a:cubicBezTo>
                  <a:cubicBezTo>
                    <a:pt x="826" y="1616"/>
                    <a:pt x="825" y="1617"/>
                    <a:pt x="824" y="1619"/>
                  </a:cubicBezTo>
                  <a:cubicBezTo>
                    <a:pt x="824" y="1619"/>
                    <a:pt x="824" y="1619"/>
                    <a:pt x="823" y="1619"/>
                  </a:cubicBezTo>
                  <a:cubicBezTo>
                    <a:pt x="817" y="1627"/>
                    <a:pt x="807" y="1632"/>
                    <a:pt x="797" y="1635"/>
                  </a:cubicBezTo>
                  <a:cubicBezTo>
                    <a:pt x="797" y="1635"/>
                    <a:pt x="797" y="1635"/>
                    <a:pt x="797" y="1635"/>
                  </a:cubicBezTo>
                  <a:cubicBezTo>
                    <a:pt x="795" y="1636"/>
                    <a:pt x="794" y="1636"/>
                    <a:pt x="792" y="1636"/>
                  </a:cubicBezTo>
                  <a:cubicBezTo>
                    <a:pt x="791" y="1637"/>
                    <a:pt x="790" y="1637"/>
                    <a:pt x="789" y="1637"/>
                  </a:cubicBezTo>
                  <a:cubicBezTo>
                    <a:pt x="788" y="1637"/>
                    <a:pt x="788" y="1638"/>
                    <a:pt x="787" y="1638"/>
                  </a:cubicBezTo>
                  <a:cubicBezTo>
                    <a:pt x="781" y="1639"/>
                    <a:pt x="774" y="1640"/>
                    <a:pt x="768" y="1640"/>
                  </a:cubicBezTo>
                  <a:cubicBezTo>
                    <a:pt x="767" y="1640"/>
                    <a:pt x="767" y="1640"/>
                    <a:pt x="767" y="1640"/>
                  </a:cubicBezTo>
                  <a:cubicBezTo>
                    <a:pt x="756" y="1641"/>
                    <a:pt x="745" y="1640"/>
                    <a:pt x="735" y="1640"/>
                  </a:cubicBezTo>
                  <a:cubicBezTo>
                    <a:pt x="718" y="1640"/>
                    <a:pt x="702" y="1640"/>
                    <a:pt x="685" y="1640"/>
                  </a:cubicBezTo>
                  <a:cubicBezTo>
                    <a:pt x="683" y="1640"/>
                    <a:pt x="680" y="1640"/>
                    <a:pt x="677" y="1640"/>
                  </a:cubicBezTo>
                  <a:cubicBezTo>
                    <a:pt x="677" y="1640"/>
                    <a:pt x="677" y="1640"/>
                    <a:pt x="676" y="1640"/>
                  </a:cubicBezTo>
                  <a:cubicBezTo>
                    <a:pt x="674" y="1639"/>
                    <a:pt x="672" y="1639"/>
                    <a:pt x="669" y="1638"/>
                  </a:cubicBezTo>
                  <a:cubicBezTo>
                    <a:pt x="669" y="1638"/>
                    <a:pt x="669" y="1638"/>
                    <a:pt x="669" y="1638"/>
                  </a:cubicBezTo>
                  <a:cubicBezTo>
                    <a:pt x="669" y="1638"/>
                    <a:pt x="669" y="1638"/>
                    <a:pt x="669" y="1638"/>
                  </a:cubicBezTo>
                  <a:cubicBezTo>
                    <a:pt x="662" y="1636"/>
                    <a:pt x="655" y="1632"/>
                    <a:pt x="655" y="1624"/>
                  </a:cubicBezTo>
                  <a:cubicBezTo>
                    <a:pt x="655" y="1623"/>
                    <a:pt x="655" y="1621"/>
                    <a:pt x="656" y="1620"/>
                  </a:cubicBezTo>
                  <a:cubicBezTo>
                    <a:pt x="656" y="1619"/>
                    <a:pt x="656" y="1619"/>
                    <a:pt x="656" y="1618"/>
                  </a:cubicBezTo>
                  <a:cubicBezTo>
                    <a:pt x="657" y="1617"/>
                    <a:pt x="657" y="1616"/>
                    <a:pt x="658" y="1614"/>
                  </a:cubicBezTo>
                  <a:cubicBezTo>
                    <a:pt x="658" y="1614"/>
                    <a:pt x="658" y="1614"/>
                    <a:pt x="658" y="1614"/>
                  </a:cubicBezTo>
                  <a:cubicBezTo>
                    <a:pt x="659" y="1613"/>
                    <a:pt x="659" y="1613"/>
                    <a:pt x="659" y="1613"/>
                  </a:cubicBezTo>
                  <a:cubicBezTo>
                    <a:pt x="660" y="1612"/>
                    <a:pt x="661" y="1610"/>
                    <a:pt x="662" y="1609"/>
                  </a:cubicBezTo>
                  <a:cubicBezTo>
                    <a:pt x="670" y="1597"/>
                    <a:pt x="678" y="1585"/>
                    <a:pt x="686" y="1572"/>
                  </a:cubicBezTo>
                  <a:cubicBezTo>
                    <a:pt x="687" y="1572"/>
                    <a:pt x="687" y="1572"/>
                    <a:pt x="687" y="1572"/>
                  </a:cubicBezTo>
                  <a:cubicBezTo>
                    <a:pt x="689" y="1568"/>
                    <a:pt x="689" y="1568"/>
                    <a:pt x="689" y="1568"/>
                  </a:cubicBezTo>
                  <a:cubicBezTo>
                    <a:pt x="692" y="1565"/>
                    <a:pt x="695" y="1562"/>
                    <a:pt x="699" y="1559"/>
                  </a:cubicBezTo>
                  <a:cubicBezTo>
                    <a:pt x="702" y="1557"/>
                    <a:pt x="705" y="1555"/>
                    <a:pt x="708" y="1554"/>
                  </a:cubicBezTo>
                  <a:cubicBezTo>
                    <a:pt x="709" y="1553"/>
                    <a:pt x="710" y="1553"/>
                    <a:pt x="711" y="1552"/>
                  </a:cubicBezTo>
                  <a:cubicBezTo>
                    <a:pt x="712" y="1552"/>
                    <a:pt x="712" y="1552"/>
                    <a:pt x="713" y="1551"/>
                  </a:cubicBezTo>
                  <a:cubicBezTo>
                    <a:pt x="713" y="1551"/>
                    <a:pt x="714" y="1551"/>
                    <a:pt x="714" y="1551"/>
                  </a:cubicBezTo>
                  <a:cubicBezTo>
                    <a:pt x="715" y="1551"/>
                    <a:pt x="715" y="1551"/>
                    <a:pt x="716" y="1550"/>
                  </a:cubicBezTo>
                  <a:cubicBezTo>
                    <a:pt x="720" y="1549"/>
                    <a:pt x="725" y="1547"/>
                    <a:pt x="730" y="1546"/>
                  </a:cubicBezTo>
                  <a:cubicBezTo>
                    <a:pt x="735" y="1545"/>
                    <a:pt x="741" y="1544"/>
                    <a:pt x="747" y="1544"/>
                  </a:cubicBezTo>
                  <a:cubicBezTo>
                    <a:pt x="763" y="1544"/>
                    <a:pt x="763" y="1544"/>
                    <a:pt x="763" y="1544"/>
                  </a:cubicBezTo>
                  <a:cubicBezTo>
                    <a:pt x="767" y="1544"/>
                    <a:pt x="770" y="1544"/>
                    <a:pt x="774" y="1544"/>
                  </a:cubicBezTo>
                  <a:cubicBezTo>
                    <a:pt x="789" y="1544"/>
                    <a:pt x="803" y="1544"/>
                    <a:pt x="818" y="1544"/>
                  </a:cubicBezTo>
                  <a:cubicBezTo>
                    <a:pt x="818" y="1544"/>
                    <a:pt x="818" y="1544"/>
                    <a:pt x="818" y="1544"/>
                  </a:cubicBezTo>
                  <a:cubicBezTo>
                    <a:pt x="824" y="1544"/>
                    <a:pt x="824" y="1544"/>
                    <a:pt x="824" y="1544"/>
                  </a:cubicBezTo>
                  <a:cubicBezTo>
                    <a:pt x="830" y="1544"/>
                    <a:pt x="835" y="1545"/>
                    <a:pt x="839" y="1546"/>
                  </a:cubicBezTo>
                  <a:cubicBezTo>
                    <a:pt x="843" y="1547"/>
                    <a:pt x="845" y="1548"/>
                    <a:pt x="847" y="1549"/>
                  </a:cubicBezTo>
                  <a:cubicBezTo>
                    <a:pt x="854" y="1553"/>
                    <a:pt x="858" y="1559"/>
                    <a:pt x="853" y="1568"/>
                  </a:cubicBezTo>
                  <a:cubicBezTo>
                    <a:pt x="848" y="1579"/>
                    <a:pt x="841" y="1590"/>
                    <a:pt x="835" y="1600"/>
                  </a:cubicBezTo>
                  <a:cubicBezTo>
                    <a:pt x="828" y="1613"/>
                    <a:pt x="828" y="1613"/>
                    <a:pt x="828" y="1613"/>
                  </a:cubicBezTo>
                  <a:cubicBezTo>
                    <a:pt x="828" y="1613"/>
                    <a:pt x="828" y="1613"/>
                    <a:pt x="828" y="1613"/>
                  </a:cubicBezTo>
                  <a:close/>
                  <a:moveTo>
                    <a:pt x="1592" y="1771"/>
                  </a:moveTo>
                  <a:cubicBezTo>
                    <a:pt x="1592" y="1773"/>
                    <a:pt x="1592" y="1775"/>
                    <a:pt x="1591" y="1777"/>
                  </a:cubicBezTo>
                  <a:cubicBezTo>
                    <a:pt x="1591" y="1778"/>
                    <a:pt x="1591" y="1778"/>
                    <a:pt x="1591" y="1778"/>
                  </a:cubicBezTo>
                  <a:cubicBezTo>
                    <a:pt x="1590" y="1780"/>
                    <a:pt x="1590" y="1782"/>
                    <a:pt x="1589" y="1783"/>
                  </a:cubicBezTo>
                  <a:cubicBezTo>
                    <a:pt x="1589" y="1783"/>
                    <a:pt x="1589" y="1783"/>
                    <a:pt x="1589" y="1784"/>
                  </a:cubicBezTo>
                  <a:cubicBezTo>
                    <a:pt x="1588" y="1784"/>
                    <a:pt x="1588" y="1784"/>
                    <a:pt x="1588" y="1784"/>
                  </a:cubicBezTo>
                  <a:cubicBezTo>
                    <a:pt x="1587" y="1786"/>
                    <a:pt x="1586" y="1788"/>
                    <a:pt x="1584" y="1789"/>
                  </a:cubicBezTo>
                  <a:cubicBezTo>
                    <a:pt x="1584" y="1789"/>
                    <a:pt x="1584" y="1789"/>
                    <a:pt x="1584" y="1789"/>
                  </a:cubicBezTo>
                  <a:cubicBezTo>
                    <a:pt x="1582" y="1791"/>
                    <a:pt x="1581" y="1792"/>
                    <a:pt x="1579" y="1794"/>
                  </a:cubicBezTo>
                  <a:cubicBezTo>
                    <a:pt x="1578" y="1794"/>
                    <a:pt x="1578" y="1794"/>
                    <a:pt x="1578" y="1794"/>
                  </a:cubicBezTo>
                  <a:cubicBezTo>
                    <a:pt x="1578" y="1794"/>
                    <a:pt x="1577" y="1795"/>
                    <a:pt x="1577" y="1795"/>
                  </a:cubicBezTo>
                  <a:cubicBezTo>
                    <a:pt x="1575" y="1796"/>
                    <a:pt x="1573" y="1797"/>
                    <a:pt x="1571" y="1798"/>
                  </a:cubicBezTo>
                  <a:cubicBezTo>
                    <a:pt x="1571" y="1798"/>
                    <a:pt x="1571" y="1798"/>
                    <a:pt x="1570" y="1798"/>
                  </a:cubicBezTo>
                  <a:cubicBezTo>
                    <a:pt x="1569" y="1799"/>
                    <a:pt x="1567" y="1800"/>
                    <a:pt x="1566" y="1800"/>
                  </a:cubicBezTo>
                  <a:cubicBezTo>
                    <a:pt x="1565" y="1800"/>
                    <a:pt x="1564" y="1801"/>
                    <a:pt x="1563" y="1801"/>
                  </a:cubicBezTo>
                  <a:cubicBezTo>
                    <a:pt x="1563" y="1801"/>
                    <a:pt x="1563" y="1801"/>
                    <a:pt x="1562" y="1801"/>
                  </a:cubicBezTo>
                  <a:cubicBezTo>
                    <a:pt x="1562" y="1801"/>
                    <a:pt x="1561" y="1801"/>
                    <a:pt x="1561" y="1802"/>
                  </a:cubicBezTo>
                  <a:cubicBezTo>
                    <a:pt x="1559" y="1802"/>
                    <a:pt x="1557" y="1802"/>
                    <a:pt x="1555" y="1803"/>
                  </a:cubicBezTo>
                  <a:cubicBezTo>
                    <a:pt x="1553" y="1803"/>
                    <a:pt x="1551" y="1803"/>
                    <a:pt x="1550" y="1803"/>
                  </a:cubicBezTo>
                  <a:cubicBezTo>
                    <a:pt x="1548" y="1804"/>
                    <a:pt x="1546" y="1804"/>
                    <a:pt x="1544" y="1804"/>
                  </a:cubicBezTo>
                  <a:cubicBezTo>
                    <a:pt x="1544" y="1804"/>
                    <a:pt x="1543" y="1804"/>
                    <a:pt x="1542" y="1804"/>
                  </a:cubicBezTo>
                  <a:cubicBezTo>
                    <a:pt x="1540" y="1804"/>
                    <a:pt x="1540" y="1804"/>
                    <a:pt x="1540" y="1804"/>
                  </a:cubicBezTo>
                  <a:cubicBezTo>
                    <a:pt x="1540" y="1804"/>
                    <a:pt x="1540" y="1804"/>
                    <a:pt x="1540" y="1804"/>
                  </a:cubicBezTo>
                  <a:cubicBezTo>
                    <a:pt x="1530" y="1804"/>
                    <a:pt x="1519" y="1804"/>
                    <a:pt x="1509" y="1804"/>
                  </a:cubicBezTo>
                  <a:cubicBezTo>
                    <a:pt x="1461" y="1804"/>
                    <a:pt x="908" y="1806"/>
                    <a:pt x="869" y="1806"/>
                  </a:cubicBezTo>
                  <a:cubicBezTo>
                    <a:pt x="866" y="1806"/>
                    <a:pt x="863" y="1806"/>
                    <a:pt x="861" y="1805"/>
                  </a:cubicBezTo>
                  <a:cubicBezTo>
                    <a:pt x="857" y="1805"/>
                    <a:pt x="853" y="1804"/>
                    <a:pt x="850" y="1803"/>
                  </a:cubicBezTo>
                  <a:cubicBezTo>
                    <a:pt x="845" y="1802"/>
                    <a:pt x="841" y="1799"/>
                    <a:pt x="838" y="1796"/>
                  </a:cubicBezTo>
                  <a:cubicBezTo>
                    <a:pt x="835" y="1793"/>
                    <a:pt x="833" y="1790"/>
                    <a:pt x="832" y="1786"/>
                  </a:cubicBezTo>
                  <a:cubicBezTo>
                    <a:pt x="832" y="1782"/>
                    <a:pt x="832" y="1778"/>
                    <a:pt x="834" y="1773"/>
                  </a:cubicBezTo>
                  <a:cubicBezTo>
                    <a:pt x="836" y="1771"/>
                    <a:pt x="836" y="1771"/>
                    <a:pt x="836" y="1771"/>
                  </a:cubicBezTo>
                  <a:cubicBezTo>
                    <a:pt x="836" y="1771"/>
                    <a:pt x="836" y="1771"/>
                    <a:pt x="836" y="1771"/>
                  </a:cubicBezTo>
                  <a:cubicBezTo>
                    <a:pt x="842" y="1758"/>
                    <a:pt x="848" y="1745"/>
                    <a:pt x="854" y="1732"/>
                  </a:cubicBezTo>
                  <a:cubicBezTo>
                    <a:pt x="856" y="1730"/>
                    <a:pt x="857" y="1728"/>
                    <a:pt x="858" y="1726"/>
                  </a:cubicBezTo>
                  <a:cubicBezTo>
                    <a:pt x="862" y="1716"/>
                    <a:pt x="862" y="1716"/>
                    <a:pt x="862" y="1716"/>
                  </a:cubicBezTo>
                  <a:cubicBezTo>
                    <a:pt x="864" y="1712"/>
                    <a:pt x="868" y="1708"/>
                    <a:pt x="872" y="1704"/>
                  </a:cubicBezTo>
                  <a:cubicBezTo>
                    <a:pt x="873" y="1704"/>
                    <a:pt x="874" y="1703"/>
                    <a:pt x="875" y="1702"/>
                  </a:cubicBezTo>
                  <a:cubicBezTo>
                    <a:pt x="875" y="1702"/>
                    <a:pt x="876" y="1701"/>
                    <a:pt x="877" y="1701"/>
                  </a:cubicBezTo>
                  <a:cubicBezTo>
                    <a:pt x="878" y="1700"/>
                    <a:pt x="878" y="1700"/>
                    <a:pt x="879" y="1699"/>
                  </a:cubicBezTo>
                  <a:cubicBezTo>
                    <a:pt x="880" y="1699"/>
                    <a:pt x="880" y="1699"/>
                    <a:pt x="880" y="1699"/>
                  </a:cubicBezTo>
                  <a:cubicBezTo>
                    <a:pt x="881" y="1698"/>
                    <a:pt x="881" y="1698"/>
                    <a:pt x="882" y="1698"/>
                  </a:cubicBezTo>
                  <a:cubicBezTo>
                    <a:pt x="883" y="1697"/>
                    <a:pt x="885" y="1696"/>
                    <a:pt x="886" y="1695"/>
                  </a:cubicBezTo>
                  <a:cubicBezTo>
                    <a:pt x="887" y="1695"/>
                    <a:pt x="888" y="1695"/>
                    <a:pt x="889" y="1694"/>
                  </a:cubicBezTo>
                  <a:cubicBezTo>
                    <a:pt x="890" y="1694"/>
                    <a:pt x="891" y="1693"/>
                    <a:pt x="893" y="1693"/>
                  </a:cubicBezTo>
                  <a:cubicBezTo>
                    <a:pt x="895" y="1692"/>
                    <a:pt x="897" y="1691"/>
                    <a:pt x="899" y="1690"/>
                  </a:cubicBezTo>
                  <a:cubicBezTo>
                    <a:pt x="900" y="1690"/>
                    <a:pt x="901" y="1690"/>
                    <a:pt x="903" y="1689"/>
                  </a:cubicBezTo>
                  <a:cubicBezTo>
                    <a:pt x="903" y="1689"/>
                    <a:pt x="904" y="1689"/>
                    <a:pt x="904" y="1689"/>
                  </a:cubicBezTo>
                  <a:cubicBezTo>
                    <a:pt x="910" y="1687"/>
                    <a:pt x="917" y="1687"/>
                    <a:pt x="923" y="1687"/>
                  </a:cubicBezTo>
                  <a:cubicBezTo>
                    <a:pt x="923" y="1687"/>
                    <a:pt x="1503" y="1685"/>
                    <a:pt x="1525" y="1685"/>
                  </a:cubicBezTo>
                  <a:cubicBezTo>
                    <a:pt x="1531" y="1685"/>
                    <a:pt x="1538" y="1685"/>
                    <a:pt x="1545" y="1685"/>
                  </a:cubicBezTo>
                  <a:cubicBezTo>
                    <a:pt x="1548" y="1685"/>
                    <a:pt x="1551" y="1685"/>
                    <a:pt x="1554" y="1686"/>
                  </a:cubicBezTo>
                  <a:cubicBezTo>
                    <a:pt x="1554" y="1686"/>
                    <a:pt x="1555" y="1686"/>
                    <a:pt x="1555" y="1686"/>
                  </a:cubicBezTo>
                  <a:cubicBezTo>
                    <a:pt x="1557" y="1686"/>
                    <a:pt x="1560" y="1686"/>
                    <a:pt x="1562" y="1687"/>
                  </a:cubicBezTo>
                  <a:cubicBezTo>
                    <a:pt x="1562" y="1687"/>
                    <a:pt x="1563" y="1687"/>
                    <a:pt x="1563" y="1687"/>
                  </a:cubicBezTo>
                  <a:cubicBezTo>
                    <a:pt x="1563" y="1687"/>
                    <a:pt x="1563" y="1687"/>
                    <a:pt x="1563" y="1687"/>
                  </a:cubicBezTo>
                  <a:cubicBezTo>
                    <a:pt x="1566" y="1688"/>
                    <a:pt x="1568" y="1689"/>
                    <a:pt x="1570" y="1690"/>
                  </a:cubicBezTo>
                  <a:cubicBezTo>
                    <a:pt x="1570" y="1690"/>
                    <a:pt x="1571" y="1690"/>
                    <a:pt x="1571" y="1690"/>
                  </a:cubicBezTo>
                  <a:cubicBezTo>
                    <a:pt x="1573" y="1691"/>
                    <a:pt x="1575" y="1692"/>
                    <a:pt x="1577" y="1693"/>
                  </a:cubicBezTo>
                  <a:cubicBezTo>
                    <a:pt x="1577" y="1693"/>
                    <a:pt x="1577" y="1693"/>
                    <a:pt x="1578" y="1693"/>
                  </a:cubicBezTo>
                  <a:cubicBezTo>
                    <a:pt x="1578" y="1694"/>
                    <a:pt x="1578" y="1694"/>
                    <a:pt x="1578" y="1694"/>
                  </a:cubicBezTo>
                  <a:cubicBezTo>
                    <a:pt x="1580" y="1695"/>
                    <a:pt x="1581" y="1696"/>
                    <a:pt x="1582" y="1697"/>
                  </a:cubicBezTo>
                  <a:cubicBezTo>
                    <a:pt x="1584" y="1698"/>
                    <a:pt x="1586" y="1700"/>
                    <a:pt x="1588" y="1703"/>
                  </a:cubicBezTo>
                  <a:cubicBezTo>
                    <a:pt x="1590" y="1706"/>
                    <a:pt x="1592" y="1710"/>
                    <a:pt x="1592" y="1714"/>
                  </a:cubicBezTo>
                  <a:cubicBezTo>
                    <a:pt x="1592" y="1717"/>
                    <a:pt x="1592" y="1717"/>
                    <a:pt x="1592" y="1717"/>
                  </a:cubicBezTo>
                  <a:cubicBezTo>
                    <a:pt x="1592" y="1717"/>
                    <a:pt x="1592" y="1717"/>
                    <a:pt x="1592" y="1717"/>
                  </a:cubicBezTo>
                  <a:cubicBezTo>
                    <a:pt x="1592" y="1731"/>
                    <a:pt x="1592" y="1746"/>
                    <a:pt x="1592" y="1760"/>
                  </a:cubicBezTo>
                  <a:cubicBezTo>
                    <a:pt x="1592" y="1764"/>
                    <a:pt x="1593" y="1767"/>
                    <a:pt x="1592" y="1771"/>
                  </a:cubicBezTo>
                  <a:close/>
                  <a:moveTo>
                    <a:pt x="1671" y="1490"/>
                  </a:moveTo>
                  <a:cubicBezTo>
                    <a:pt x="1671" y="1490"/>
                    <a:pt x="1670" y="1489"/>
                    <a:pt x="1670" y="1489"/>
                  </a:cubicBezTo>
                  <a:cubicBezTo>
                    <a:pt x="1670" y="1489"/>
                    <a:pt x="1669" y="1489"/>
                    <a:pt x="1669" y="1488"/>
                  </a:cubicBezTo>
                  <a:cubicBezTo>
                    <a:pt x="1667" y="1486"/>
                    <a:pt x="1666" y="1483"/>
                    <a:pt x="1665" y="1480"/>
                  </a:cubicBezTo>
                  <a:cubicBezTo>
                    <a:pt x="1665" y="1477"/>
                    <a:pt x="1665" y="1477"/>
                    <a:pt x="1665" y="1477"/>
                  </a:cubicBezTo>
                  <a:cubicBezTo>
                    <a:pt x="1665" y="1475"/>
                    <a:pt x="1665" y="1473"/>
                    <a:pt x="1665" y="1471"/>
                  </a:cubicBezTo>
                  <a:cubicBezTo>
                    <a:pt x="1665" y="1471"/>
                    <a:pt x="1665" y="1471"/>
                    <a:pt x="1665" y="1471"/>
                  </a:cubicBezTo>
                  <a:cubicBezTo>
                    <a:pt x="1664" y="1463"/>
                    <a:pt x="1662" y="1454"/>
                    <a:pt x="1663" y="1445"/>
                  </a:cubicBezTo>
                  <a:cubicBezTo>
                    <a:pt x="1663" y="1443"/>
                    <a:pt x="1663" y="1443"/>
                    <a:pt x="1663" y="1443"/>
                  </a:cubicBezTo>
                  <a:cubicBezTo>
                    <a:pt x="1662" y="1440"/>
                    <a:pt x="1663" y="1437"/>
                    <a:pt x="1665" y="1435"/>
                  </a:cubicBezTo>
                  <a:cubicBezTo>
                    <a:pt x="1667" y="1433"/>
                    <a:pt x="1669" y="1431"/>
                    <a:pt x="1673" y="1429"/>
                  </a:cubicBezTo>
                  <a:cubicBezTo>
                    <a:pt x="1676" y="1427"/>
                    <a:pt x="1680" y="1426"/>
                    <a:pt x="1684" y="1425"/>
                  </a:cubicBezTo>
                  <a:cubicBezTo>
                    <a:pt x="1684" y="1425"/>
                    <a:pt x="1684" y="1425"/>
                    <a:pt x="1684" y="1425"/>
                  </a:cubicBezTo>
                  <a:cubicBezTo>
                    <a:pt x="1685" y="1425"/>
                    <a:pt x="1685" y="1425"/>
                    <a:pt x="1685" y="1425"/>
                  </a:cubicBezTo>
                  <a:cubicBezTo>
                    <a:pt x="1687" y="1424"/>
                    <a:pt x="1689" y="1424"/>
                    <a:pt x="1690" y="1424"/>
                  </a:cubicBezTo>
                  <a:cubicBezTo>
                    <a:pt x="1691" y="1424"/>
                    <a:pt x="1692" y="1424"/>
                    <a:pt x="1693" y="1424"/>
                  </a:cubicBezTo>
                  <a:cubicBezTo>
                    <a:pt x="1700" y="1423"/>
                    <a:pt x="1708" y="1423"/>
                    <a:pt x="1716" y="1423"/>
                  </a:cubicBezTo>
                  <a:cubicBezTo>
                    <a:pt x="1769" y="1423"/>
                    <a:pt x="1769" y="1423"/>
                    <a:pt x="1769" y="1423"/>
                  </a:cubicBezTo>
                  <a:cubicBezTo>
                    <a:pt x="1772" y="1423"/>
                    <a:pt x="1775" y="1423"/>
                    <a:pt x="1778" y="1424"/>
                  </a:cubicBezTo>
                  <a:cubicBezTo>
                    <a:pt x="1792" y="1425"/>
                    <a:pt x="1808" y="1429"/>
                    <a:pt x="1810" y="1442"/>
                  </a:cubicBezTo>
                  <a:cubicBezTo>
                    <a:pt x="1814" y="1454"/>
                    <a:pt x="1815" y="1466"/>
                    <a:pt x="1817" y="1478"/>
                  </a:cubicBezTo>
                  <a:cubicBezTo>
                    <a:pt x="1818" y="1480"/>
                    <a:pt x="1818" y="1480"/>
                    <a:pt x="1818" y="1480"/>
                  </a:cubicBezTo>
                  <a:cubicBezTo>
                    <a:pt x="1818" y="1482"/>
                    <a:pt x="1818" y="1485"/>
                    <a:pt x="1817" y="1487"/>
                  </a:cubicBezTo>
                  <a:cubicBezTo>
                    <a:pt x="1817" y="1487"/>
                    <a:pt x="1817" y="1488"/>
                    <a:pt x="1816" y="1488"/>
                  </a:cubicBezTo>
                  <a:cubicBezTo>
                    <a:pt x="1816" y="1488"/>
                    <a:pt x="1816" y="1488"/>
                    <a:pt x="1816" y="1488"/>
                  </a:cubicBezTo>
                  <a:cubicBezTo>
                    <a:pt x="1816" y="1488"/>
                    <a:pt x="1816" y="1488"/>
                    <a:pt x="1816" y="1488"/>
                  </a:cubicBezTo>
                  <a:cubicBezTo>
                    <a:pt x="1813" y="1494"/>
                    <a:pt x="1807" y="1497"/>
                    <a:pt x="1799" y="1499"/>
                  </a:cubicBezTo>
                  <a:cubicBezTo>
                    <a:pt x="1798" y="1499"/>
                    <a:pt x="1798" y="1499"/>
                    <a:pt x="1797" y="1499"/>
                  </a:cubicBezTo>
                  <a:cubicBezTo>
                    <a:pt x="1796" y="1500"/>
                    <a:pt x="1796" y="1500"/>
                    <a:pt x="1795" y="1500"/>
                  </a:cubicBezTo>
                  <a:cubicBezTo>
                    <a:pt x="1794" y="1500"/>
                    <a:pt x="1794" y="1500"/>
                    <a:pt x="1793" y="1500"/>
                  </a:cubicBezTo>
                  <a:cubicBezTo>
                    <a:pt x="1792" y="1500"/>
                    <a:pt x="1790" y="1501"/>
                    <a:pt x="1789" y="1501"/>
                  </a:cubicBezTo>
                  <a:cubicBezTo>
                    <a:pt x="1771" y="1503"/>
                    <a:pt x="1750" y="1501"/>
                    <a:pt x="1741" y="1501"/>
                  </a:cubicBezTo>
                  <a:cubicBezTo>
                    <a:pt x="1707" y="1501"/>
                    <a:pt x="1707" y="1501"/>
                    <a:pt x="1707" y="1501"/>
                  </a:cubicBezTo>
                  <a:cubicBezTo>
                    <a:pt x="1704" y="1501"/>
                    <a:pt x="1702" y="1501"/>
                    <a:pt x="1699" y="1501"/>
                  </a:cubicBezTo>
                  <a:cubicBezTo>
                    <a:pt x="1697" y="1501"/>
                    <a:pt x="1695" y="1500"/>
                    <a:pt x="1693" y="1500"/>
                  </a:cubicBezTo>
                  <a:cubicBezTo>
                    <a:pt x="1693" y="1500"/>
                    <a:pt x="1692" y="1500"/>
                    <a:pt x="1692" y="1500"/>
                  </a:cubicBezTo>
                  <a:cubicBezTo>
                    <a:pt x="1691" y="1500"/>
                    <a:pt x="1691" y="1500"/>
                    <a:pt x="1691" y="1500"/>
                  </a:cubicBezTo>
                  <a:cubicBezTo>
                    <a:pt x="1689" y="1499"/>
                    <a:pt x="1687" y="1499"/>
                    <a:pt x="1685" y="1498"/>
                  </a:cubicBezTo>
                  <a:cubicBezTo>
                    <a:pt x="1684" y="1498"/>
                    <a:pt x="1684" y="1497"/>
                    <a:pt x="1683" y="1497"/>
                  </a:cubicBezTo>
                  <a:cubicBezTo>
                    <a:pt x="1681" y="1496"/>
                    <a:pt x="1680" y="1496"/>
                    <a:pt x="1678" y="1495"/>
                  </a:cubicBezTo>
                  <a:cubicBezTo>
                    <a:pt x="1676" y="1494"/>
                    <a:pt x="1674" y="1492"/>
                    <a:pt x="1672" y="1491"/>
                  </a:cubicBezTo>
                  <a:cubicBezTo>
                    <a:pt x="1672" y="1491"/>
                    <a:pt x="1671" y="1490"/>
                    <a:pt x="1671" y="1490"/>
                  </a:cubicBezTo>
                  <a:close/>
                  <a:moveTo>
                    <a:pt x="1680" y="1622"/>
                  </a:moveTo>
                  <a:cubicBezTo>
                    <a:pt x="1677" y="1618"/>
                    <a:pt x="1676" y="1615"/>
                    <a:pt x="1675" y="1612"/>
                  </a:cubicBezTo>
                  <a:cubicBezTo>
                    <a:pt x="1675" y="1607"/>
                    <a:pt x="1675" y="1607"/>
                    <a:pt x="1675" y="1607"/>
                  </a:cubicBezTo>
                  <a:cubicBezTo>
                    <a:pt x="1675" y="1607"/>
                    <a:pt x="1675" y="1607"/>
                    <a:pt x="1675" y="1607"/>
                  </a:cubicBezTo>
                  <a:cubicBezTo>
                    <a:pt x="1674" y="1593"/>
                    <a:pt x="1673" y="1580"/>
                    <a:pt x="1672" y="1567"/>
                  </a:cubicBezTo>
                  <a:cubicBezTo>
                    <a:pt x="1672" y="1567"/>
                    <a:pt x="1672" y="1567"/>
                    <a:pt x="1672" y="1567"/>
                  </a:cubicBezTo>
                  <a:cubicBezTo>
                    <a:pt x="1672" y="1566"/>
                    <a:pt x="1672" y="1566"/>
                    <a:pt x="1672" y="1566"/>
                  </a:cubicBezTo>
                  <a:cubicBezTo>
                    <a:pt x="1672" y="1565"/>
                    <a:pt x="1672" y="1564"/>
                    <a:pt x="1672" y="1563"/>
                  </a:cubicBezTo>
                  <a:cubicBezTo>
                    <a:pt x="1675" y="1535"/>
                    <a:pt x="1735" y="1542"/>
                    <a:pt x="1754" y="1542"/>
                  </a:cubicBezTo>
                  <a:cubicBezTo>
                    <a:pt x="1776" y="1542"/>
                    <a:pt x="1819" y="1537"/>
                    <a:pt x="1832" y="1559"/>
                  </a:cubicBezTo>
                  <a:cubicBezTo>
                    <a:pt x="1833" y="1561"/>
                    <a:pt x="1835" y="1563"/>
                    <a:pt x="1835" y="1565"/>
                  </a:cubicBezTo>
                  <a:cubicBezTo>
                    <a:pt x="1836" y="1568"/>
                    <a:pt x="1836" y="1568"/>
                    <a:pt x="1836" y="1568"/>
                  </a:cubicBezTo>
                  <a:cubicBezTo>
                    <a:pt x="1836" y="1568"/>
                    <a:pt x="1836" y="1568"/>
                    <a:pt x="1836" y="1568"/>
                  </a:cubicBezTo>
                  <a:cubicBezTo>
                    <a:pt x="1837" y="1575"/>
                    <a:pt x="1838" y="1581"/>
                    <a:pt x="1840" y="1588"/>
                  </a:cubicBezTo>
                  <a:cubicBezTo>
                    <a:pt x="1844" y="1611"/>
                    <a:pt x="1844" y="1611"/>
                    <a:pt x="1844" y="1611"/>
                  </a:cubicBezTo>
                  <a:cubicBezTo>
                    <a:pt x="1845" y="1615"/>
                    <a:pt x="1844" y="1618"/>
                    <a:pt x="1843" y="1621"/>
                  </a:cubicBezTo>
                  <a:cubicBezTo>
                    <a:pt x="1842" y="1623"/>
                    <a:pt x="1840" y="1625"/>
                    <a:pt x="1838" y="1627"/>
                  </a:cubicBezTo>
                  <a:cubicBezTo>
                    <a:pt x="1838" y="1627"/>
                    <a:pt x="1837" y="1628"/>
                    <a:pt x="1836" y="1629"/>
                  </a:cubicBezTo>
                  <a:cubicBezTo>
                    <a:pt x="1836" y="1629"/>
                    <a:pt x="1835" y="1629"/>
                    <a:pt x="1835" y="1630"/>
                  </a:cubicBezTo>
                  <a:cubicBezTo>
                    <a:pt x="1835" y="1630"/>
                    <a:pt x="1834" y="1630"/>
                    <a:pt x="1834" y="1630"/>
                  </a:cubicBezTo>
                  <a:cubicBezTo>
                    <a:pt x="1833" y="1631"/>
                    <a:pt x="1832" y="1631"/>
                    <a:pt x="1830" y="1632"/>
                  </a:cubicBezTo>
                  <a:cubicBezTo>
                    <a:pt x="1829" y="1633"/>
                    <a:pt x="1828" y="1633"/>
                    <a:pt x="1827" y="1634"/>
                  </a:cubicBezTo>
                  <a:cubicBezTo>
                    <a:pt x="1826" y="1634"/>
                    <a:pt x="1825" y="1634"/>
                    <a:pt x="1825" y="1634"/>
                  </a:cubicBezTo>
                  <a:cubicBezTo>
                    <a:pt x="1824" y="1635"/>
                    <a:pt x="1823" y="1635"/>
                    <a:pt x="1822" y="1635"/>
                  </a:cubicBezTo>
                  <a:cubicBezTo>
                    <a:pt x="1821" y="1635"/>
                    <a:pt x="1820" y="1636"/>
                    <a:pt x="1819" y="1636"/>
                  </a:cubicBezTo>
                  <a:cubicBezTo>
                    <a:pt x="1818" y="1636"/>
                    <a:pt x="1818" y="1636"/>
                    <a:pt x="1818" y="1636"/>
                  </a:cubicBezTo>
                  <a:cubicBezTo>
                    <a:pt x="1816" y="1636"/>
                    <a:pt x="1814" y="1637"/>
                    <a:pt x="1812" y="1637"/>
                  </a:cubicBezTo>
                  <a:cubicBezTo>
                    <a:pt x="1809" y="1637"/>
                    <a:pt x="1807" y="1637"/>
                    <a:pt x="1805" y="1637"/>
                  </a:cubicBezTo>
                  <a:cubicBezTo>
                    <a:pt x="1805" y="1637"/>
                    <a:pt x="1805" y="1637"/>
                    <a:pt x="1805" y="1637"/>
                  </a:cubicBezTo>
                  <a:cubicBezTo>
                    <a:pt x="1804" y="1637"/>
                    <a:pt x="1804" y="1637"/>
                    <a:pt x="1804" y="1637"/>
                  </a:cubicBezTo>
                  <a:cubicBezTo>
                    <a:pt x="1804" y="1637"/>
                    <a:pt x="1804" y="1637"/>
                    <a:pt x="1804" y="1637"/>
                  </a:cubicBezTo>
                  <a:cubicBezTo>
                    <a:pt x="1777" y="1637"/>
                    <a:pt x="1750" y="1637"/>
                    <a:pt x="1722" y="1638"/>
                  </a:cubicBezTo>
                  <a:cubicBezTo>
                    <a:pt x="1719" y="1638"/>
                    <a:pt x="1716" y="1637"/>
                    <a:pt x="1714" y="1637"/>
                  </a:cubicBezTo>
                  <a:cubicBezTo>
                    <a:pt x="1713" y="1637"/>
                    <a:pt x="1712" y="1637"/>
                    <a:pt x="1712" y="1637"/>
                  </a:cubicBezTo>
                  <a:cubicBezTo>
                    <a:pt x="1709" y="1636"/>
                    <a:pt x="1707" y="1636"/>
                    <a:pt x="1705" y="1636"/>
                  </a:cubicBezTo>
                  <a:cubicBezTo>
                    <a:pt x="1705" y="1636"/>
                    <a:pt x="1705" y="1636"/>
                    <a:pt x="1705" y="1636"/>
                  </a:cubicBezTo>
                  <a:cubicBezTo>
                    <a:pt x="1704" y="1635"/>
                    <a:pt x="1704" y="1635"/>
                    <a:pt x="1704" y="1635"/>
                  </a:cubicBezTo>
                  <a:cubicBezTo>
                    <a:pt x="1701" y="1635"/>
                    <a:pt x="1699" y="1634"/>
                    <a:pt x="1697" y="1633"/>
                  </a:cubicBezTo>
                  <a:cubicBezTo>
                    <a:pt x="1696" y="1633"/>
                    <a:pt x="1695" y="1632"/>
                    <a:pt x="1695" y="1632"/>
                  </a:cubicBezTo>
                  <a:cubicBezTo>
                    <a:pt x="1693" y="1632"/>
                    <a:pt x="1692" y="1631"/>
                    <a:pt x="1691" y="1630"/>
                  </a:cubicBezTo>
                  <a:cubicBezTo>
                    <a:pt x="1691" y="1630"/>
                    <a:pt x="1690" y="1630"/>
                    <a:pt x="1690" y="1630"/>
                  </a:cubicBezTo>
                  <a:cubicBezTo>
                    <a:pt x="1686" y="1628"/>
                    <a:pt x="1682" y="1625"/>
                    <a:pt x="1680" y="1622"/>
                  </a:cubicBezTo>
                  <a:close/>
                  <a:moveTo>
                    <a:pt x="1875" y="1783"/>
                  </a:moveTo>
                  <a:cubicBezTo>
                    <a:pt x="1873" y="1787"/>
                    <a:pt x="1870" y="1790"/>
                    <a:pt x="1866" y="1793"/>
                  </a:cubicBezTo>
                  <a:cubicBezTo>
                    <a:pt x="1862" y="1796"/>
                    <a:pt x="1858" y="1799"/>
                    <a:pt x="1852" y="1800"/>
                  </a:cubicBezTo>
                  <a:cubicBezTo>
                    <a:pt x="1846" y="1802"/>
                    <a:pt x="1840" y="1803"/>
                    <a:pt x="1833" y="1803"/>
                  </a:cubicBezTo>
                  <a:cubicBezTo>
                    <a:pt x="1815" y="1803"/>
                    <a:pt x="1815" y="1803"/>
                    <a:pt x="1815" y="1803"/>
                  </a:cubicBezTo>
                  <a:cubicBezTo>
                    <a:pt x="1814" y="1803"/>
                    <a:pt x="1814" y="1803"/>
                    <a:pt x="1814" y="1803"/>
                  </a:cubicBezTo>
                  <a:cubicBezTo>
                    <a:pt x="1789" y="1803"/>
                    <a:pt x="1765" y="1803"/>
                    <a:pt x="1740" y="1803"/>
                  </a:cubicBezTo>
                  <a:cubicBezTo>
                    <a:pt x="1737" y="1803"/>
                    <a:pt x="1734" y="1803"/>
                    <a:pt x="1731" y="1803"/>
                  </a:cubicBezTo>
                  <a:cubicBezTo>
                    <a:pt x="1730" y="1803"/>
                    <a:pt x="1730" y="1803"/>
                    <a:pt x="1729" y="1803"/>
                  </a:cubicBezTo>
                  <a:cubicBezTo>
                    <a:pt x="1726" y="1802"/>
                    <a:pt x="1724" y="1802"/>
                    <a:pt x="1721" y="1801"/>
                  </a:cubicBezTo>
                  <a:cubicBezTo>
                    <a:pt x="1721" y="1801"/>
                    <a:pt x="1721" y="1801"/>
                    <a:pt x="1720" y="1801"/>
                  </a:cubicBezTo>
                  <a:cubicBezTo>
                    <a:pt x="1720" y="1801"/>
                    <a:pt x="1720" y="1801"/>
                    <a:pt x="1720" y="1801"/>
                  </a:cubicBezTo>
                  <a:cubicBezTo>
                    <a:pt x="1709" y="1798"/>
                    <a:pt x="1698" y="1792"/>
                    <a:pt x="1692" y="1783"/>
                  </a:cubicBezTo>
                  <a:cubicBezTo>
                    <a:pt x="1692" y="1783"/>
                    <a:pt x="1692" y="1783"/>
                    <a:pt x="1692" y="1783"/>
                  </a:cubicBezTo>
                  <a:cubicBezTo>
                    <a:pt x="1692" y="1783"/>
                    <a:pt x="1692" y="1783"/>
                    <a:pt x="1692" y="1783"/>
                  </a:cubicBezTo>
                  <a:cubicBezTo>
                    <a:pt x="1691" y="1782"/>
                    <a:pt x="1690" y="1780"/>
                    <a:pt x="1690" y="1778"/>
                  </a:cubicBezTo>
                  <a:cubicBezTo>
                    <a:pt x="1689" y="1777"/>
                    <a:pt x="1689" y="1776"/>
                    <a:pt x="1689" y="1775"/>
                  </a:cubicBezTo>
                  <a:cubicBezTo>
                    <a:pt x="1688" y="1774"/>
                    <a:pt x="1688" y="1773"/>
                    <a:pt x="1688" y="1772"/>
                  </a:cubicBezTo>
                  <a:cubicBezTo>
                    <a:pt x="1688" y="1772"/>
                    <a:pt x="1688" y="1771"/>
                    <a:pt x="1688" y="1771"/>
                  </a:cubicBezTo>
                  <a:cubicBezTo>
                    <a:pt x="1687" y="1769"/>
                    <a:pt x="1687" y="1769"/>
                    <a:pt x="1687" y="1769"/>
                  </a:cubicBezTo>
                  <a:cubicBezTo>
                    <a:pt x="1687" y="1769"/>
                    <a:pt x="1687" y="1769"/>
                    <a:pt x="1687" y="1769"/>
                  </a:cubicBezTo>
                  <a:cubicBezTo>
                    <a:pt x="1686" y="1756"/>
                    <a:pt x="1685" y="1742"/>
                    <a:pt x="1684" y="1728"/>
                  </a:cubicBezTo>
                  <a:cubicBezTo>
                    <a:pt x="1684" y="1725"/>
                    <a:pt x="1684" y="1723"/>
                    <a:pt x="1684" y="1721"/>
                  </a:cubicBezTo>
                  <a:cubicBezTo>
                    <a:pt x="1683" y="1714"/>
                    <a:pt x="1683" y="1714"/>
                    <a:pt x="1683" y="1714"/>
                  </a:cubicBezTo>
                  <a:cubicBezTo>
                    <a:pt x="1683" y="1713"/>
                    <a:pt x="1683" y="1713"/>
                    <a:pt x="1683" y="1713"/>
                  </a:cubicBezTo>
                  <a:cubicBezTo>
                    <a:pt x="1683" y="1711"/>
                    <a:pt x="1683" y="1710"/>
                    <a:pt x="1684" y="1709"/>
                  </a:cubicBezTo>
                  <a:cubicBezTo>
                    <a:pt x="1684" y="1708"/>
                    <a:pt x="1684" y="1707"/>
                    <a:pt x="1684" y="1707"/>
                  </a:cubicBezTo>
                  <a:cubicBezTo>
                    <a:pt x="1685" y="1706"/>
                    <a:pt x="1685" y="1705"/>
                    <a:pt x="1685" y="1704"/>
                  </a:cubicBezTo>
                  <a:cubicBezTo>
                    <a:pt x="1686" y="1703"/>
                    <a:pt x="1686" y="1703"/>
                    <a:pt x="1686" y="1702"/>
                  </a:cubicBezTo>
                  <a:cubicBezTo>
                    <a:pt x="1686" y="1702"/>
                    <a:pt x="1686" y="1702"/>
                    <a:pt x="1686" y="1702"/>
                  </a:cubicBezTo>
                  <a:cubicBezTo>
                    <a:pt x="1687" y="1700"/>
                    <a:pt x="1688" y="1699"/>
                    <a:pt x="1689" y="1698"/>
                  </a:cubicBezTo>
                  <a:cubicBezTo>
                    <a:pt x="1690" y="1697"/>
                    <a:pt x="1691" y="1697"/>
                    <a:pt x="1691" y="1696"/>
                  </a:cubicBezTo>
                  <a:cubicBezTo>
                    <a:pt x="1692" y="1695"/>
                    <a:pt x="1693" y="1695"/>
                    <a:pt x="1694" y="1694"/>
                  </a:cubicBezTo>
                  <a:cubicBezTo>
                    <a:pt x="1695" y="1694"/>
                    <a:pt x="1695" y="1693"/>
                    <a:pt x="1695" y="1693"/>
                  </a:cubicBezTo>
                  <a:cubicBezTo>
                    <a:pt x="1695" y="1693"/>
                    <a:pt x="1696" y="1693"/>
                    <a:pt x="1696" y="1693"/>
                  </a:cubicBezTo>
                  <a:cubicBezTo>
                    <a:pt x="1698" y="1692"/>
                    <a:pt x="1699" y="1691"/>
                    <a:pt x="1701" y="1690"/>
                  </a:cubicBezTo>
                  <a:cubicBezTo>
                    <a:pt x="1702" y="1690"/>
                    <a:pt x="1702" y="1689"/>
                    <a:pt x="1702" y="1689"/>
                  </a:cubicBezTo>
                  <a:cubicBezTo>
                    <a:pt x="1703" y="1689"/>
                    <a:pt x="1703" y="1689"/>
                    <a:pt x="1703" y="1689"/>
                  </a:cubicBezTo>
                  <a:cubicBezTo>
                    <a:pt x="1704" y="1689"/>
                    <a:pt x="1704" y="1689"/>
                    <a:pt x="1705" y="1688"/>
                  </a:cubicBezTo>
                  <a:cubicBezTo>
                    <a:pt x="1706" y="1688"/>
                    <a:pt x="1708" y="1687"/>
                    <a:pt x="1709" y="1687"/>
                  </a:cubicBezTo>
                  <a:cubicBezTo>
                    <a:pt x="1710" y="1687"/>
                    <a:pt x="1711" y="1686"/>
                    <a:pt x="1712" y="1686"/>
                  </a:cubicBezTo>
                  <a:cubicBezTo>
                    <a:pt x="1713" y="1686"/>
                    <a:pt x="1714" y="1686"/>
                    <a:pt x="1714" y="1686"/>
                  </a:cubicBezTo>
                  <a:cubicBezTo>
                    <a:pt x="1717" y="1685"/>
                    <a:pt x="1720" y="1685"/>
                    <a:pt x="1723" y="1685"/>
                  </a:cubicBezTo>
                  <a:cubicBezTo>
                    <a:pt x="1723" y="1685"/>
                    <a:pt x="1724" y="1685"/>
                    <a:pt x="1724" y="1685"/>
                  </a:cubicBezTo>
                  <a:cubicBezTo>
                    <a:pt x="1725" y="1685"/>
                    <a:pt x="1726" y="1685"/>
                    <a:pt x="1727" y="1685"/>
                  </a:cubicBezTo>
                  <a:cubicBezTo>
                    <a:pt x="1731" y="1685"/>
                    <a:pt x="1731" y="1685"/>
                    <a:pt x="1731" y="1685"/>
                  </a:cubicBezTo>
                  <a:cubicBezTo>
                    <a:pt x="1736" y="1684"/>
                    <a:pt x="1740" y="1684"/>
                    <a:pt x="1744" y="1684"/>
                  </a:cubicBezTo>
                  <a:cubicBezTo>
                    <a:pt x="1748" y="1684"/>
                    <a:pt x="1752" y="1684"/>
                    <a:pt x="1755" y="1684"/>
                  </a:cubicBezTo>
                  <a:cubicBezTo>
                    <a:pt x="1791" y="1684"/>
                    <a:pt x="1791" y="1684"/>
                    <a:pt x="1791" y="1684"/>
                  </a:cubicBezTo>
                  <a:cubicBezTo>
                    <a:pt x="1801" y="1684"/>
                    <a:pt x="1811" y="1684"/>
                    <a:pt x="1820" y="1685"/>
                  </a:cubicBezTo>
                  <a:cubicBezTo>
                    <a:pt x="1822" y="1685"/>
                    <a:pt x="1823" y="1685"/>
                    <a:pt x="1825" y="1685"/>
                  </a:cubicBezTo>
                  <a:cubicBezTo>
                    <a:pt x="1826" y="1686"/>
                    <a:pt x="1827" y="1686"/>
                    <a:pt x="1828" y="1686"/>
                  </a:cubicBezTo>
                  <a:cubicBezTo>
                    <a:pt x="1828" y="1686"/>
                    <a:pt x="1829" y="1686"/>
                    <a:pt x="1830" y="1686"/>
                  </a:cubicBezTo>
                  <a:cubicBezTo>
                    <a:pt x="1830" y="1686"/>
                    <a:pt x="1831" y="1686"/>
                    <a:pt x="1831" y="1687"/>
                  </a:cubicBezTo>
                  <a:cubicBezTo>
                    <a:pt x="1832" y="1687"/>
                    <a:pt x="1832" y="1687"/>
                    <a:pt x="1833" y="1687"/>
                  </a:cubicBezTo>
                  <a:cubicBezTo>
                    <a:pt x="1834" y="1687"/>
                    <a:pt x="1836" y="1688"/>
                    <a:pt x="1838" y="1689"/>
                  </a:cubicBezTo>
                  <a:cubicBezTo>
                    <a:pt x="1839" y="1689"/>
                    <a:pt x="1840" y="1689"/>
                    <a:pt x="1841" y="1690"/>
                  </a:cubicBezTo>
                  <a:cubicBezTo>
                    <a:pt x="1842" y="1690"/>
                    <a:pt x="1842" y="1690"/>
                    <a:pt x="1843" y="1691"/>
                  </a:cubicBezTo>
                  <a:cubicBezTo>
                    <a:pt x="1845" y="1691"/>
                    <a:pt x="1846" y="1692"/>
                    <a:pt x="1847" y="1693"/>
                  </a:cubicBezTo>
                  <a:cubicBezTo>
                    <a:pt x="1852" y="1695"/>
                    <a:pt x="1856" y="1698"/>
                    <a:pt x="1859" y="1702"/>
                  </a:cubicBezTo>
                  <a:cubicBezTo>
                    <a:pt x="1862" y="1705"/>
                    <a:pt x="1864" y="1709"/>
                    <a:pt x="1865" y="1713"/>
                  </a:cubicBezTo>
                  <a:cubicBezTo>
                    <a:pt x="1870" y="1736"/>
                    <a:pt x="1870" y="1736"/>
                    <a:pt x="1870" y="1736"/>
                  </a:cubicBezTo>
                  <a:cubicBezTo>
                    <a:pt x="1871" y="1746"/>
                    <a:pt x="1873" y="1755"/>
                    <a:pt x="1875" y="1764"/>
                  </a:cubicBezTo>
                  <a:cubicBezTo>
                    <a:pt x="1875" y="1764"/>
                    <a:pt x="1875" y="1764"/>
                    <a:pt x="1875" y="1764"/>
                  </a:cubicBezTo>
                  <a:cubicBezTo>
                    <a:pt x="1876" y="1770"/>
                    <a:pt x="1876" y="1770"/>
                    <a:pt x="1876" y="1770"/>
                  </a:cubicBezTo>
                  <a:cubicBezTo>
                    <a:pt x="1877" y="1775"/>
                    <a:pt x="1877" y="1779"/>
                    <a:pt x="1875" y="1783"/>
                  </a:cubicBezTo>
                  <a:close/>
                  <a:moveTo>
                    <a:pt x="2041" y="1494"/>
                  </a:moveTo>
                  <a:cubicBezTo>
                    <a:pt x="2036" y="1492"/>
                    <a:pt x="2032" y="1490"/>
                    <a:pt x="2030" y="1487"/>
                  </a:cubicBezTo>
                  <a:cubicBezTo>
                    <a:pt x="2027" y="1485"/>
                    <a:pt x="2024" y="1482"/>
                    <a:pt x="2023" y="1479"/>
                  </a:cubicBezTo>
                  <a:cubicBezTo>
                    <a:pt x="2021" y="1474"/>
                    <a:pt x="2021" y="1474"/>
                    <a:pt x="2021" y="1474"/>
                  </a:cubicBezTo>
                  <a:cubicBezTo>
                    <a:pt x="2019" y="1467"/>
                    <a:pt x="2016" y="1460"/>
                    <a:pt x="2014" y="1453"/>
                  </a:cubicBezTo>
                  <a:cubicBezTo>
                    <a:pt x="2012" y="1449"/>
                    <a:pt x="2009" y="1444"/>
                    <a:pt x="2009" y="1439"/>
                  </a:cubicBezTo>
                  <a:cubicBezTo>
                    <a:pt x="2009" y="1439"/>
                    <a:pt x="2009" y="1438"/>
                    <a:pt x="2009" y="1437"/>
                  </a:cubicBezTo>
                  <a:cubicBezTo>
                    <a:pt x="2009" y="1437"/>
                    <a:pt x="2009" y="1437"/>
                    <a:pt x="2009" y="1437"/>
                  </a:cubicBezTo>
                  <a:cubicBezTo>
                    <a:pt x="2009" y="1436"/>
                    <a:pt x="2009" y="1436"/>
                    <a:pt x="2009" y="1436"/>
                  </a:cubicBezTo>
                  <a:cubicBezTo>
                    <a:pt x="2010" y="1435"/>
                    <a:pt x="2009" y="1435"/>
                    <a:pt x="2010" y="1434"/>
                  </a:cubicBezTo>
                  <a:cubicBezTo>
                    <a:pt x="2010" y="1434"/>
                    <a:pt x="2010" y="1434"/>
                    <a:pt x="2010" y="1434"/>
                  </a:cubicBezTo>
                  <a:cubicBezTo>
                    <a:pt x="2016" y="1421"/>
                    <a:pt x="2039" y="1423"/>
                    <a:pt x="2051" y="1423"/>
                  </a:cubicBezTo>
                  <a:cubicBezTo>
                    <a:pt x="2110" y="1422"/>
                    <a:pt x="2110" y="1422"/>
                    <a:pt x="2110" y="1422"/>
                  </a:cubicBezTo>
                  <a:cubicBezTo>
                    <a:pt x="2115" y="1422"/>
                    <a:pt x="2120" y="1423"/>
                    <a:pt x="2125" y="1424"/>
                  </a:cubicBezTo>
                  <a:cubicBezTo>
                    <a:pt x="2126" y="1424"/>
                    <a:pt x="2128" y="1424"/>
                    <a:pt x="2129" y="1425"/>
                  </a:cubicBezTo>
                  <a:cubicBezTo>
                    <a:pt x="2129" y="1425"/>
                    <a:pt x="2130" y="1425"/>
                    <a:pt x="2131" y="1425"/>
                  </a:cubicBezTo>
                  <a:cubicBezTo>
                    <a:pt x="2132" y="1425"/>
                    <a:pt x="2133" y="1426"/>
                    <a:pt x="2133" y="1426"/>
                  </a:cubicBezTo>
                  <a:cubicBezTo>
                    <a:pt x="2135" y="1426"/>
                    <a:pt x="2137" y="1427"/>
                    <a:pt x="2138" y="1428"/>
                  </a:cubicBezTo>
                  <a:cubicBezTo>
                    <a:pt x="2139" y="1428"/>
                    <a:pt x="2139" y="1428"/>
                    <a:pt x="2139" y="1428"/>
                  </a:cubicBezTo>
                  <a:cubicBezTo>
                    <a:pt x="2139" y="1428"/>
                    <a:pt x="2139" y="1428"/>
                    <a:pt x="2140" y="1428"/>
                  </a:cubicBezTo>
                  <a:cubicBezTo>
                    <a:pt x="2141" y="1429"/>
                    <a:pt x="2142" y="1429"/>
                    <a:pt x="2144" y="1430"/>
                  </a:cubicBezTo>
                  <a:cubicBezTo>
                    <a:pt x="2145" y="1431"/>
                    <a:pt x="2146" y="1431"/>
                    <a:pt x="2146" y="1431"/>
                  </a:cubicBezTo>
                  <a:cubicBezTo>
                    <a:pt x="2147" y="1432"/>
                    <a:pt x="2147" y="1432"/>
                    <a:pt x="2148" y="1432"/>
                  </a:cubicBezTo>
                  <a:cubicBezTo>
                    <a:pt x="2148" y="1433"/>
                    <a:pt x="2148" y="1433"/>
                    <a:pt x="2149" y="1433"/>
                  </a:cubicBezTo>
                  <a:cubicBezTo>
                    <a:pt x="2149" y="1433"/>
                    <a:pt x="2150" y="1434"/>
                    <a:pt x="2150" y="1434"/>
                  </a:cubicBezTo>
                  <a:cubicBezTo>
                    <a:pt x="2153" y="1436"/>
                    <a:pt x="2156" y="1439"/>
                    <a:pt x="2157" y="1442"/>
                  </a:cubicBezTo>
                  <a:cubicBezTo>
                    <a:pt x="2157" y="1442"/>
                    <a:pt x="2157" y="1442"/>
                    <a:pt x="2157" y="1442"/>
                  </a:cubicBezTo>
                  <a:cubicBezTo>
                    <a:pt x="2163" y="1450"/>
                    <a:pt x="2166" y="1460"/>
                    <a:pt x="2170" y="1468"/>
                  </a:cubicBezTo>
                  <a:cubicBezTo>
                    <a:pt x="2170" y="1468"/>
                    <a:pt x="2170" y="1468"/>
                    <a:pt x="2170" y="1468"/>
                  </a:cubicBezTo>
                  <a:cubicBezTo>
                    <a:pt x="2172" y="1473"/>
                    <a:pt x="2176" y="1477"/>
                    <a:pt x="2177" y="1482"/>
                  </a:cubicBezTo>
                  <a:cubicBezTo>
                    <a:pt x="2177" y="1482"/>
                    <a:pt x="2177" y="1483"/>
                    <a:pt x="2177" y="1483"/>
                  </a:cubicBezTo>
                  <a:cubicBezTo>
                    <a:pt x="2177" y="1483"/>
                    <a:pt x="2177" y="1483"/>
                    <a:pt x="2177" y="1483"/>
                  </a:cubicBezTo>
                  <a:cubicBezTo>
                    <a:pt x="2178" y="1492"/>
                    <a:pt x="2170" y="1496"/>
                    <a:pt x="2162" y="1498"/>
                  </a:cubicBezTo>
                  <a:cubicBezTo>
                    <a:pt x="2161" y="1498"/>
                    <a:pt x="2161" y="1498"/>
                    <a:pt x="2161" y="1499"/>
                  </a:cubicBezTo>
                  <a:cubicBezTo>
                    <a:pt x="2160" y="1499"/>
                    <a:pt x="2160" y="1499"/>
                    <a:pt x="2159" y="1499"/>
                  </a:cubicBezTo>
                  <a:cubicBezTo>
                    <a:pt x="2158" y="1499"/>
                    <a:pt x="2156" y="1499"/>
                    <a:pt x="2155" y="1500"/>
                  </a:cubicBezTo>
                  <a:cubicBezTo>
                    <a:pt x="2154" y="1500"/>
                    <a:pt x="2154" y="1500"/>
                    <a:pt x="2153" y="1500"/>
                  </a:cubicBezTo>
                  <a:cubicBezTo>
                    <a:pt x="2152" y="1500"/>
                    <a:pt x="2150" y="1500"/>
                    <a:pt x="2149" y="1500"/>
                  </a:cubicBezTo>
                  <a:cubicBezTo>
                    <a:pt x="2148" y="1500"/>
                    <a:pt x="2147" y="1500"/>
                    <a:pt x="2146" y="1500"/>
                  </a:cubicBezTo>
                  <a:cubicBezTo>
                    <a:pt x="2146" y="1500"/>
                    <a:pt x="2146" y="1500"/>
                    <a:pt x="2146" y="1500"/>
                  </a:cubicBezTo>
                  <a:cubicBezTo>
                    <a:pt x="2144" y="1500"/>
                    <a:pt x="2144" y="1500"/>
                    <a:pt x="2144" y="1500"/>
                  </a:cubicBezTo>
                  <a:cubicBezTo>
                    <a:pt x="2135" y="1500"/>
                    <a:pt x="2126" y="1500"/>
                    <a:pt x="2117" y="1500"/>
                  </a:cubicBezTo>
                  <a:cubicBezTo>
                    <a:pt x="2102" y="1500"/>
                    <a:pt x="2087" y="1500"/>
                    <a:pt x="2072" y="1500"/>
                  </a:cubicBezTo>
                  <a:cubicBezTo>
                    <a:pt x="2061" y="1500"/>
                    <a:pt x="2050" y="1499"/>
                    <a:pt x="2041" y="1494"/>
                  </a:cubicBezTo>
                  <a:cubicBezTo>
                    <a:pt x="2041" y="1494"/>
                    <a:pt x="2041" y="1494"/>
                    <a:pt x="2041" y="1494"/>
                  </a:cubicBezTo>
                  <a:close/>
                  <a:moveTo>
                    <a:pt x="2079" y="1621"/>
                  </a:moveTo>
                  <a:cubicBezTo>
                    <a:pt x="2076" y="1617"/>
                    <a:pt x="2073" y="1614"/>
                    <a:pt x="2072" y="1611"/>
                  </a:cubicBezTo>
                  <a:cubicBezTo>
                    <a:pt x="2064" y="1588"/>
                    <a:pt x="2064" y="1588"/>
                    <a:pt x="2064" y="1588"/>
                  </a:cubicBezTo>
                  <a:cubicBezTo>
                    <a:pt x="2061" y="1581"/>
                    <a:pt x="2059" y="1575"/>
                    <a:pt x="2056" y="1568"/>
                  </a:cubicBezTo>
                  <a:cubicBezTo>
                    <a:pt x="2056" y="1568"/>
                    <a:pt x="2056" y="1568"/>
                    <a:pt x="2056" y="1568"/>
                  </a:cubicBezTo>
                  <a:cubicBezTo>
                    <a:pt x="2055" y="1565"/>
                    <a:pt x="2055" y="1565"/>
                    <a:pt x="2055" y="1565"/>
                  </a:cubicBezTo>
                  <a:cubicBezTo>
                    <a:pt x="2054" y="1561"/>
                    <a:pt x="2054" y="1558"/>
                    <a:pt x="2055" y="1555"/>
                  </a:cubicBezTo>
                  <a:cubicBezTo>
                    <a:pt x="2056" y="1553"/>
                    <a:pt x="2057" y="1552"/>
                    <a:pt x="2059" y="1550"/>
                  </a:cubicBezTo>
                  <a:cubicBezTo>
                    <a:pt x="2059" y="1550"/>
                    <a:pt x="2059" y="1550"/>
                    <a:pt x="2060" y="1549"/>
                  </a:cubicBezTo>
                  <a:cubicBezTo>
                    <a:pt x="2060" y="1549"/>
                    <a:pt x="2061" y="1548"/>
                    <a:pt x="2061" y="1548"/>
                  </a:cubicBezTo>
                  <a:cubicBezTo>
                    <a:pt x="2064" y="1546"/>
                    <a:pt x="2068" y="1544"/>
                    <a:pt x="2072" y="1543"/>
                  </a:cubicBezTo>
                  <a:cubicBezTo>
                    <a:pt x="2076" y="1542"/>
                    <a:pt x="2080" y="1542"/>
                    <a:pt x="2084" y="1541"/>
                  </a:cubicBezTo>
                  <a:cubicBezTo>
                    <a:pt x="2100" y="1540"/>
                    <a:pt x="2117" y="1541"/>
                    <a:pt x="2125" y="1541"/>
                  </a:cubicBezTo>
                  <a:cubicBezTo>
                    <a:pt x="2153" y="1541"/>
                    <a:pt x="2202" y="1535"/>
                    <a:pt x="2218" y="1564"/>
                  </a:cubicBezTo>
                  <a:cubicBezTo>
                    <a:pt x="2218" y="1564"/>
                    <a:pt x="2218" y="1564"/>
                    <a:pt x="2218" y="1564"/>
                  </a:cubicBezTo>
                  <a:cubicBezTo>
                    <a:pt x="2218" y="1565"/>
                    <a:pt x="2218" y="1565"/>
                    <a:pt x="2218" y="1565"/>
                  </a:cubicBezTo>
                  <a:cubicBezTo>
                    <a:pt x="2218" y="1565"/>
                    <a:pt x="2218" y="1565"/>
                    <a:pt x="2218" y="1565"/>
                  </a:cubicBezTo>
                  <a:cubicBezTo>
                    <a:pt x="2224" y="1577"/>
                    <a:pt x="2230" y="1589"/>
                    <a:pt x="2236" y="1601"/>
                  </a:cubicBezTo>
                  <a:cubicBezTo>
                    <a:pt x="2238" y="1605"/>
                    <a:pt x="2241" y="1609"/>
                    <a:pt x="2242" y="1614"/>
                  </a:cubicBezTo>
                  <a:cubicBezTo>
                    <a:pt x="2242" y="1614"/>
                    <a:pt x="2242" y="1614"/>
                    <a:pt x="2242" y="1614"/>
                  </a:cubicBezTo>
                  <a:cubicBezTo>
                    <a:pt x="2242" y="1615"/>
                    <a:pt x="2242" y="1616"/>
                    <a:pt x="2242" y="1617"/>
                  </a:cubicBezTo>
                  <a:cubicBezTo>
                    <a:pt x="2242" y="1618"/>
                    <a:pt x="2242" y="1619"/>
                    <a:pt x="2242" y="1620"/>
                  </a:cubicBezTo>
                  <a:cubicBezTo>
                    <a:pt x="2242" y="1620"/>
                    <a:pt x="2242" y="1620"/>
                    <a:pt x="2242" y="1620"/>
                  </a:cubicBezTo>
                  <a:cubicBezTo>
                    <a:pt x="2242" y="1620"/>
                    <a:pt x="2242" y="1621"/>
                    <a:pt x="2242" y="1621"/>
                  </a:cubicBezTo>
                  <a:cubicBezTo>
                    <a:pt x="2242" y="1622"/>
                    <a:pt x="2241" y="1623"/>
                    <a:pt x="2240" y="1624"/>
                  </a:cubicBezTo>
                  <a:cubicBezTo>
                    <a:pt x="2240" y="1625"/>
                    <a:pt x="2240" y="1625"/>
                    <a:pt x="2240" y="1625"/>
                  </a:cubicBezTo>
                  <a:cubicBezTo>
                    <a:pt x="2239" y="1626"/>
                    <a:pt x="2238" y="1627"/>
                    <a:pt x="2237" y="1628"/>
                  </a:cubicBezTo>
                  <a:cubicBezTo>
                    <a:pt x="2237" y="1628"/>
                    <a:pt x="2237" y="1628"/>
                    <a:pt x="2237" y="1628"/>
                  </a:cubicBezTo>
                  <a:cubicBezTo>
                    <a:pt x="2236" y="1629"/>
                    <a:pt x="2236" y="1629"/>
                    <a:pt x="2236" y="1629"/>
                  </a:cubicBezTo>
                  <a:cubicBezTo>
                    <a:pt x="2235" y="1630"/>
                    <a:pt x="2234" y="1630"/>
                    <a:pt x="2234" y="1630"/>
                  </a:cubicBezTo>
                  <a:cubicBezTo>
                    <a:pt x="2231" y="1632"/>
                    <a:pt x="2229" y="1633"/>
                    <a:pt x="2225" y="1634"/>
                  </a:cubicBezTo>
                  <a:cubicBezTo>
                    <a:pt x="2225" y="1634"/>
                    <a:pt x="2224" y="1635"/>
                    <a:pt x="2223" y="1635"/>
                  </a:cubicBezTo>
                  <a:cubicBezTo>
                    <a:pt x="2221" y="1635"/>
                    <a:pt x="2220" y="1635"/>
                    <a:pt x="2219" y="1636"/>
                  </a:cubicBezTo>
                  <a:cubicBezTo>
                    <a:pt x="2218" y="1636"/>
                    <a:pt x="2218" y="1636"/>
                    <a:pt x="2217" y="1636"/>
                  </a:cubicBezTo>
                  <a:cubicBezTo>
                    <a:pt x="2217" y="1636"/>
                    <a:pt x="2216" y="1636"/>
                    <a:pt x="2216" y="1636"/>
                  </a:cubicBezTo>
                  <a:cubicBezTo>
                    <a:pt x="2187" y="1639"/>
                    <a:pt x="2156" y="1636"/>
                    <a:pt x="2126" y="1637"/>
                  </a:cubicBezTo>
                  <a:cubicBezTo>
                    <a:pt x="2123" y="1637"/>
                    <a:pt x="2120" y="1636"/>
                    <a:pt x="2117" y="1636"/>
                  </a:cubicBezTo>
                  <a:cubicBezTo>
                    <a:pt x="2117" y="1636"/>
                    <a:pt x="2117" y="1636"/>
                    <a:pt x="2117" y="1636"/>
                  </a:cubicBezTo>
                  <a:cubicBezTo>
                    <a:pt x="2106" y="1635"/>
                    <a:pt x="2095" y="1631"/>
                    <a:pt x="2086" y="1625"/>
                  </a:cubicBezTo>
                  <a:cubicBezTo>
                    <a:pt x="2083" y="1624"/>
                    <a:pt x="2081" y="1622"/>
                    <a:pt x="2079" y="1621"/>
                  </a:cubicBezTo>
                  <a:close/>
                  <a:moveTo>
                    <a:pt x="2322" y="1782"/>
                  </a:moveTo>
                  <a:cubicBezTo>
                    <a:pt x="2322" y="1783"/>
                    <a:pt x="2321" y="1783"/>
                    <a:pt x="2321" y="1784"/>
                  </a:cubicBezTo>
                  <a:cubicBezTo>
                    <a:pt x="2321" y="1785"/>
                    <a:pt x="2321" y="1785"/>
                    <a:pt x="2321" y="1786"/>
                  </a:cubicBezTo>
                  <a:cubicBezTo>
                    <a:pt x="2320" y="1787"/>
                    <a:pt x="2320" y="1788"/>
                    <a:pt x="2319" y="1789"/>
                  </a:cubicBezTo>
                  <a:cubicBezTo>
                    <a:pt x="2319" y="1789"/>
                    <a:pt x="2319" y="1789"/>
                    <a:pt x="2319" y="1790"/>
                  </a:cubicBezTo>
                  <a:cubicBezTo>
                    <a:pt x="2318" y="1790"/>
                    <a:pt x="2318" y="1791"/>
                    <a:pt x="2317" y="1791"/>
                  </a:cubicBezTo>
                  <a:cubicBezTo>
                    <a:pt x="2317" y="1791"/>
                    <a:pt x="2317" y="1792"/>
                    <a:pt x="2316" y="1792"/>
                  </a:cubicBezTo>
                  <a:cubicBezTo>
                    <a:pt x="2316" y="1792"/>
                    <a:pt x="2316" y="1792"/>
                    <a:pt x="2316" y="1793"/>
                  </a:cubicBezTo>
                  <a:cubicBezTo>
                    <a:pt x="2310" y="1798"/>
                    <a:pt x="2303" y="1800"/>
                    <a:pt x="2296" y="1801"/>
                  </a:cubicBezTo>
                  <a:cubicBezTo>
                    <a:pt x="2296" y="1801"/>
                    <a:pt x="2295" y="1801"/>
                    <a:pt x="2295" y="1801"/>
                  </a:cubicBezTo>
                  <a:cubicBezTo>
                    <a:pt x="2292" y="1802"/>
                    <a:pt x="2289" y="1802"/>
                    <a:pt x="2286" y="1802"/>
                  </a:cubicBezTo>
                  <a:cubicBezTo>
                    <a:pt x="2286" y="1802"/>
                    <a:pt x="2286" y="1802"/>
                    <a:pt x="2286" y="1802"/>
                  </a:cubicBezTo>
                  <a:cubicBezTo>
                    <a:pt x="2283" y="1802"/>
                    <a:pt x="2283" y="1802"/>
                    <a:pt x="2283" y="1802"/>
                  </a:cubicBezTo>
                  <a:cubicBezTo>
                    <a:pt x="2280" y="1802"/>
                    <a:pt x="2277" y="1802"/>
                    <a:pt x="2275" y="1802"/>
                  </a:cubicBezTo>
                  <a:cubicBezTo>
                    <a:pt x="2193" y="1802"/>
                    <a:pt x="2193" y="1802"/>
                    <a:pt x="2193" y="1802"/>
                  </a:cubicBezTo>
                  <a:cubicBezTo>
                    <a:pt x="2190" y="1802"/>
                    <a:pt x="2187" y="1802"/>
                    <a:pt x="2184" y="1802"/>
                  </a:cubicBezTo>
                  <a:cubicBezTo>
                    <a:pt x="2183" y="1801"/>
                    <a:pt x="2182" y="1801"/>
                    <a:pt x="2181" y="1801"/>
                  </a:cubicBezTo>
                  <a:cubicBezTo>
                    <a:pt x="2164" y="1799"/>
                    <a:pt x="2144" y="1791"/>
                    <a:pt x="2135" y="1776"/>
                  </a:cubicBezTo>
                  <a:cubicBezTo>
                    <a:pt x="2133" y="1774"/>
                    <a:pt x="2132" y="1772"/>
                    <a:pt x="2131" y="1770"/>
                  </a:cubicBezTo>
                  <a:cubicBezTo>
                    <a:pt x="2131" y="1769"/>
                    <a:pt x="2131" y="1769"/>
                    <a:pt x="2131" y="1769"/>
                  </a:cubicBezTo>
                  <a:cubicBezTo>
                    <a:pt x="2131" y="1769"/>
                    <a:pt x="2131" y="1769"/>
                    <a:pt x="2131" y="1769"/>
                  </a:cubicBezTo>
                  <a:cubicBezTo>
                    <a:pt x="2127" y="1757"/>
                    <a:pt x="2122" y="1746"/>
                    <a:pt x="2118" y="1734"/>
                  </a:cubicBezTo>
                  <a:cubicBezTo>
                    <a:pt x="2116" y="1728"/>
                    <a:pt x="2112" y="1720"/>
                    <a:pt x="2110" y="1713"/>
                  </a:cubicBezTo>
                  <a:cubicBezTo>
                    <a:pt x="2110" y="1713"/>
                    <a:pt x="2110" y="1713"/>
                    <a:pt x="2110" y="1713"/>
                  </a:cubicBezTo>
                  <a:cubicBezTo>
                    <a:pt x="2110" y="1713"/>
                    <a:pt x="2110" y="1712"/>
                    <a:pt x="2110" y="1712"/>
                  </a:cubicBezTo>
                  <a:cubicBezTo>
                    <a:pt x="2110" y="1712"/>
                    <a:pt x="2109" y="1711"/>
                    <a:pt x="2109" y="1710"/>
                  </a:cubicBezTo>
                  <a:cubicBezTo>
                    <a:pt x="2109" y="1707"/>
                    <a:pt x="2109" y="1704"/>
                    <a:pt x="2109" y="1701"/>
                  </a:cubicBezTo>
                  <a:cubicBezTo>
                    <a:pt x="2110" y="1699"/>
                    <a:pt x="2111" y="1698"/>
                    <a:pt x="2112" y="1696"/>
                  </a:cubicBezTo>
                  <a:cubicBezTo>
                    <a:pt x="2112" y="1696"/>
                    <a:pt x="2112" y="1696"/>
                    <a:pt x="2112" y="1696"/>
                  </a:cubicBezTo>
                  <a:cubicBezTo>
                    <a:pt x="2117" y="1688"/>
                    <a:pt x="2126" y="1685"/>
                    <a:pt x="2136" y="1684"/>
                  </a:cubicBezTo>
                  <a:cubicBezTo>
                    <a:pt x="2136" y="1684"/>
                    <a:pt x="2136" y="1684"/>
                    <a:pt x="2137" y="1684"/>
                  </a:cubicBezTo>
                  <a:cubicBezTo>
                    <a:pt x="2139" y="1684"/>
                    <a:pt x="2141" y="1684"/>
                    <a:pt x="2144" y="1684"/>
                  </a:cubicBezTo>
                  <a:cubicBezTo>
                    <a:pt x="2144" y="1684"/>
                    <a:pt x="2145" y="1683"/>
                    <a:pt x="2145" y="1683"/>
                  </a:cubicBezTo>
                  <a:cubicBezTo>
                    <a:pt x="2151" y="1683"/>
                    <a:pt x="2151" y="1683"/>
                    <a:pt x="2151" y="1683"/>
                  </a:cubicBezTo>
                  <a:cubicBezTo>
                    <a:pt x="2152" y="1683"/>
                    <a:pt x="2153" y="1683"/>
                    <a:pt x="2155" y="1683"/>
                  </a:cubicBezTo>
                  <a:cubicBezTo>
                    <a:pt x="2180" y="1683"/>
                    <a:pt x="2205" y="1683"/>
                    <a:pt x="2231" y="1683"/>
                  </a:cubicBezTo>
                  <a:cubicBezTo>
                    <a:pt x="2231" y="1683"/>
                    <a:pt x="2231" y="1683"/>
                    <a:pt x="2231" y="1683"/>
                  </a:cubicBezTo>
                  <a:cubicBezTo>
                    <a:pt x="2231" y="1683"/>
                    <a:pt x="2231" y="1683"/>
                    <a:pt x="2231" y="1683"/>
                  </a:cubicBezTo>
                  <a:cubicBezTo>
                    <a:pt x="2234" y="1683"/>
                    <a:pt x="2237" y="1683"/>
                    <a:pt x="2240" y="1684"/>
                  </a:cubicBezTo>
                  <a:cubicBezTo>
                    <a:pt x="2240" y="1684"/>
                    <a:pt x="2241" y="1684"/>
                    <a:pt x="2241" y="1684"/>
                  </a:cubicBezTo>
                  <a:cubicBezTo>
                    <a:pt x="2258" y="1686"/>
                    <a:pt x="2277" y="1693"/>
                    <a:pt x="2287" y="1706"/>
                  </a:cubicBezTo>
                  <a:cubicBezTo>
                    <a:pt x="2289" y="1708"/>
                    <a:pt x="2290" y="1710"/>
                    <a:pt x="2291" y="1712"/>
                  </a:cubicBezTo>
                  <a:cubicBezTo>
                    <a:pt x="2294" y="1717"/>
                    <a:pt x="2294" y="1717"/>
                    <a:pt x="2294" y="1717"/>
                  </a:cubicBezTo>
                  <a:cubicBezTo>
                    <a:pt x="2299" y="1727"/>
                    <a:pt x="2304" y="1737"/>
                    <a:pt x="2309" y="1748"/>
                  </a:cubicBezTo>
                  <a:cubicBezTo>
                    <a:pt x="2312" y="1754"/>
                    <a:pt x="2318" y="1762"/>
                    <a:pt x="2320" y="1771"/>
                  </a:cubicBezTo>
                  <a:cubicBezTo>
                    <a:pt x="2322" y="1775"/>
                    <a:pt x="2323" y="1778"/>
                    <a:pt x="2322" y="1782"/>
                  </a:cubicBezTo>
                  <a:close/>
                  <a:moveTo>
                    <a:pt x="2340" y="1624"/>
                  </a:moveTo>
                  <a:cubicBezTo>
                    <a:pt x="2338" y="1622"/>
                    <a:pt x="2337" y="1621"/>
                    <a:pt x="2335" y="1620"/>
                  </a:cubicBezTo>
                  <a:cubicBezTo>
                    <a:pt x="2331" y="1617"/>
                    <a:pt x="2328" y="1613"/>
                    <a:pt x="2326" y="1610"/>
                  </a:cubicBezTo>
                  <a:cubicBezTo>
                    <a:pt x="2324" y="1607"/>
                    <a:pt x="2324" y="1607"/>
                    <a:pt x="2324" y="1607"/>
                  </a:cubicBezTo>
                  <a:cubicBezTo>
                    <a:pt x="2324" y="1607"/>
                    <a:pt x="2324" y="1607"/>
                    <a:pt x="2324" y="1607"/>
                  </a:cubicBezTo>
                  <a:cubicBezTo>
                    <a:pt x="2317" y="1594"/>
                    <a:pt x="2310" y="1582"/>
                    <a:pt x="2303" y="1569"/>
                  </a:cubicBezTo>
                  <a:cubicBezTo>
                    <a:pt x="2303" y="1569"/>
                    <a:pt x="2303" y="1569"/>
                    <a:pt x="2303" y="1569"/>
                  </a:cubicBezTo>
                  <a:cubicBezTo>
                    <a:pt x="2300" y="1564"/>
                    <a:pt x="2300" y="1564"/>
                    <a:pt x="2300" y="1564"/>
                  </a:cubicBezTo>
                  <a:cubicBezTo>
                    <a:pt x="2298" y="1561"/>
                    <a:pt x="2298" y="1558"/>
                    <a:pt x="2298" y="1555"/>
                  </a:cubicBezTo>
                  <a:cubicBezTo>
                    <a:pt x="2299" y="1552"/>
                    <a:pt x="2300" y="1550"/>
                    <a:pt x="2303" y="1547"/>
                  </a:cubicBezTo>
                  <a:cubicBezTo>
                    <a:pt x="2306" y="1545"/>
                    <a:pt x="2309" y="1544"/>
                    <a:pt x="2313" y="1542"/>
                  </a:cubicBezTo>
                  <a:cubicBezTo>
                    <a:pt x="2318" y="1541"/>
                    <a:pt x="2323" y="1541"/>
                    <a:pt x="2329" y="1541"/>
                  </a:cubicBezTo>
                  <a:cubicBezTo>
                    <a:pt x="2330" y="1541"/>
                    <a:pt x="2330" y="1541"/>
                    <a:pt x="2330" y="1541"/>
                  </a:cubicBezTo>
                  <a:cubicBezTo>
                    <a:pt x="2342" y="1540"/>
                    <a:pt x="2356" y="1540"/>
                    <a:pt x="2363" y="1540"/>
                  </a:cubicBezTo>
                  <a:cubicBezTo>
                    <a:pt x="2394" y="1540"/>
                    <a:pt x="2443" y="1534"/>
                    <a:pt x="2463" y="1564"/>
                  </a:cubicBezTo>
                  <a:cubicBezTo>
                    <a:pt x="2470" y="1573"/>
                    <a:pt x="2476" y="1583"/>
                    <a:pt x="2483" y="1593"/>
                  </a:cubicBezTo>
                  <a:cubicBezTo>
                    <a:pt x="2486" y="1598"/>
                    <a:pt x="2492" y="1605"/>
                    <a:pt x="2495" y="1611"/>
                  </a:cubicBezTo>
                  <a:cubicBezTo>
                    <a:pt x="2497" y="1614"/>
                    <a:pt x="2498" y="1617"/>
                    <a:pt x="2498" y="1620"/>
                  </a:cubicBezTo>
                  <a:cubicBezTo>
                    <a:pt x="2498" y="1621"/>
                    <a:pt x="2497" y="1623"/>
                    <a:pt x="2496" y="1625"/>
                  </a:cubicBezTo>
                  <a:cubicBezTo>
                    <a:pt x="2496" y="1626"/>
                    <a:pt x="2495" y="1627"/>
                    <a:pt x="2494" y="1628"/>
                  </a:cubicBezTo>
                  <a:cubicBezTo>
                    <a:pt x="2494" y="1628"/>
                    <a:pt x="2494" y="1628"/>
                    <a:pt x="2494" y="1628"/>
                  </a:cubicBezTo>
                  <a:cubicBezTo>
                    <a:pt x="2494" y="1628"/>
                    <a:pt x="2494" y="1628"/>
                    <a:pt x="2494" y="1628"/>
                  </a:cubicBezTo>
                  <a:cubicBezTo>
                    <a:pt x="2493" y="1629"/>
                    <a:pt x="2493" y="1629"/>
                    <a:pt x="2492" y="1630"/>
                  </a:cubicBezTo>
                  <a:cubicBezTo>
                    <a:pt x="2492" y="1630"/>
                    <a:pt x="2491" y="1630"/>
                    <a:pt x="2491" y="1630"/>
                  </a:cubicBezTo>
                  <a:cubicBezTo>
                    <a:pt x="2490" y="1631"/>
                    <a:pt x="2489" y="1631"/>
                    <a:pt x="2488" y="1632"/>
                  </a:cubicBezTo>
                  <a:cubicBezTo>
                    <a:pt x="2487" y="1632"/>
                    <a:pt x="2485" y="1633"/>
                    <a:pt x="2484" y="1633"/>
                  </a:cubicBezTo>
                  <a:cubicBezTo>
                    <a:pt x="2484" y="1633"/>
                    <a:pt x="2484" y="1634"/>
                    <a:pt x="2484" y="1634"/>
                  </a:cubicBezTo>
                  <a:cubicBezTo>
                    <a:pt x="2484" y="1634"/>
                    <a:pt x="2483" y="1634"/>
                    <a:pt x="2483" y="1634"/>
                  </a:cubicBezTo>
                  <a:cubicBezTo>
                    <a:pt x="2469" y="1638"/>
                    <a:pt x="2448" y="1636"/>
                    <a:pt x="2434" y="1636"/>
                  </a:cubicBezTo>
                  <a:cubicBezTo>
                    <a:pt x="2418" y="1636"/>
                    <a:pt x="2401" y="1636"/>
                    <a:pt x="2385" y="1636"/>
                  </a:cubicBezTo>
                  <a:cubicBezTo>
                    <a:pt x="2370" y="1636"/>
                    <a:pt x="2353" y="1632"/>
                    <a:pt x="2340" y="1624"/>
                  </a:cubicBezTo>
                  <a:close/>
                  <a:moveTo>
                    <a:pt x="2605" y="1791"/>
                  </a:moveTo>
                  <a:cubicBezTo>
                    <a:pt x="2605" y="1791"/>
                    <a:pt x="2605" y="1791"/>
                    <a:pt x="2604" y="1791"/>
                  </a:cubicBezTo>
                  <a:cubicBezTo>
                    <a:pt x="2602" y="1794"/>
                    <a:pt x="2598" y="1797"/>
                    <a:pt x="2593" y="1798"/>
                  </a:cubicBezTo>
                  <a:cubicBezTo>
                    <a:pt x="2589" y="1800"/>
                    <a:pt x="2583" y="1801"/>
                    <a:pt x="2576" y="1801"/>
                  </a:cubicBezTo>
                  <a:cubicBezTo>
                    <a:pt x="2569" y="1801"/>
                    <a:pt x="2569" y="1801"/>
                    <a:pt x="2569" y="1801"/>
                  </a:cubicBezTo>
                  <a:cubicBezTo>
                    <a:pt x="2569" y="1801"/>
                    <a:pt x="2569" y="1801"/>
                    <a:pt x="2569" y="1801"/>
                  </a:cubicBezTo>
                  <a:cubicBezTo>
                    <a:pt x="2541" y="1801"/>
                    <a:pt x="2512" y="1801"/>
                    <a:pt x="2483" y="1801"/>
                  </a:cubicBezTo>
                  <a:cubicBezTo>
                    <a:pt x="2480" y="1801"/>
                    <a:pt x="2476" y="1801"/>
                    <a:pt x="2473" y="1801"/>
                  </a:cubicBezTo>
                  <a:cubicBezTo>
                    <a:pt x="2473" y="1801"/>
                    <a:pt x="2473" y="1801"/>
                    <a:pt x="2473" y="1801"/>
                  </a:cubicBezTo>
                  <a:cubicBezTo>
                    <a:pt x="2453" y="1799"/>
                    <a:pt x="2432" y="1790"/>
                    <a:pt x="2419" y="1775"/>
                  </a:cubicBezTo>
                  <a:cubicBezTo>
                    <a:pt x="2418" y="1773"/>
                    <a:pt x="2416" y="1771"/>
                    <a:pt x="2415" y="1769"/>
                  </a:cubicBezTo>
                  <a:cubicBezTo>
                    <a:pt x="2415" y="1769"/>
                    <a:pt x="2415" y="1769"/>
                    <a:pt x="2415" y="1769"/>
                  </a:cubicBezTo>
                  <a:cubicBezTo>
                    <a:pt x="2415" y="1769"/>
                    <a:pt x="2415" y="1769"/>
                    <a:pt x="2415" y="1769"/>
                  </a:cubicBezTo>
                  <a:cubicBezTo>
                    <a:pt x="2409" y="1758"/>
                    <a:pt x="2402" y="1747"/>
                    <a:pt x="2396" y="1736"/>
                  </a:cubicBezTo>
                  <a:cubicBezTo>
                    <a:pt x="2392" y="1728"/>
                    <a:pt x="2383" y="1716"/>
                    <a:pt x="2381" y="1706"/>
                  </a:cubicBezTo>
                  <a:cubicBezTo>
                    <a:pt x="2381" y="1706"/>
                    <a:pt x="2381" y="1706"/>
                    <a:pt x="2381" y="1706"/>
                  </a:cubicBezTo>
                  <a:cubicBezTo>
                    <a:pt x="2380" y="1705"/>
                    <a:pt x="2380" y="1704"/>
                    <a:pt x="2380" y="1703"/>
                  </a:cubicBezTo>
                  <a:cubicBezTo>
                    <a:pt x="2379" y="1693"/>
                    <a:pt x="2387" y="1688"/>
                    <a:pt x="2396" y="1685"/>
                  </a:cubicBezTo>
                  <a:cubicBezTo>
                    <a:pt x="2396" y="1685"/>
                    <a:pt x="2396" y="1685"/>
                    <a:pt x="2396" y="1685"/>
                  </a:cubicBezTo>
                  <a:cubicBezTo>
                    <a:pt x="2396" y="1685"/>
                    <a:pt x="2397" y="1685"/>
                    <a:pt x="2397" y="1685"/>
                  </a:cubicBezTo>
                  <a:cubicBezTo>
                    <a:pt x="2398" y="1685"/>
                    <a:pt x="2398" y="1685"/>
                    <a:pt x="2399" y="1684"/>
                  </a:cubicBezTo>
                  <a:cubicBezTo>
                    <a:pt x="2403" y="1683"/>
                    <a:pt x="2408" y="1683"/>
                    <a:pt x="2413" y="1683"/>
                  </a:cubicBezTo>
                  <a:cubicBezTo>
                    <a:pt x="2470" y="1683"/>
                    <a:pt x="2470" y="1683"/>
                    <a:pt x="2470" y="1683"/>
                  </a:cubicBezTo>
                  <a:cubicBezTo>
                    <a:pt x="2479" y="1683"/>
                    <a:pt x="2489" y="1683"/>
                    <a:pt x="2498" y="1683"/>
                  </a:cubicBezTo>
                  <a:cubicBezTo>
                    <a:pt x="2498" y="1683"/>
                    <a:pt x="2498" y="1683"/>
                    <a:pt x="2498" y="1683"/>
                  </a:cubicBezTo>
                  <a:cubicBezTo>
                    <a:pt x="2499" y="1683"/>
                    <a:pt x="2499" y="1683"/>
                    <a:pt x="2500" y="1683"/>
                  </a:cubicBezTo>
                  <a:cubicBezTo>
                    <a:pt x="2502" y="1683"/>
                    <a:pt x="2505" y="1683"/>
                    <a:pt x="2507" y="1683"/>
                  </a:cubicBezTo>
                  <a:cubicBezTo>
                    <a:pt x="2508" y="1683"/>
                    <a:pt x="2508" y="1683"/>
                    <a:pt x="2509" y="1683"/>
                  </a:cubicBezTo>
                  <a:cubicBezTo>
                    <a:pt x="2527" y="1685"/>
                    <a:pt x="2546" y="1692"/>
                    <a:pt x="2558" y="1705"/>
                  </a:cubicBezTo>
                  <a:cubicBezTo>
                    <a:pt x="2559" y="1705"/>
                    <a:pt x="2560" y="1706"/>
                    <a:pt x="2561" y="1707"/>
                  </a:cubicBezTo>
                  <a:cubicBezTo>
                    <a:pt x="2561" y="1708"/>
                    <a:pt x="2562" y="1708"/>
                    <a:pt x="2562" y="1709"/>
                  </a:cubicBezTo>
                  <a:cubicBezTo>
                    <a:pt x="2563" y="1710"/>
                    <a:pt x="2563" y="1710"/>
                    <a:pt x="2564" y="1711"/>
                  </a:cubicBezTo>
                  <a:cubicBezTo>
                    <a:pt x="2564" y="1711"/>
                    <a:pt x="2564" y="1711"/>
                    <a:pt x="2564" y="1711"/>
                  </a:cubicBezTo>
                  <a:cubicBezTo>
                    <a:pt x="2566" y="1713"/>
                    <a:pt x="2566" y="1713"/>
                    <a:pt x="2566" y="1713"/>
                  </a:cubicBezTo>
                  <a:cubicBezTo>
                    <a:pt x="2571" y="1721"/>
                    <a:pt x="2576" y="1729"/>
                    <a:pt x="2582" y="1737"/>
                  </a:cubicBezTo>
                  <a:cubicBezTo>
                    <a:pt x="2582" y="1737"/>
                    <a:pt x="2582" y="1737"/>
                    <a:pt x="2582" y="1737"/>
                  </a:cubicBezTo>
                  <a:cubicBezTo>
                    <a:pt x="2589" y="1748"/>
                    <a:pt x="2599" y="1759"/>
                    <a:pt x="2605" y="1772"/>
                  </a:cubicBezTo>
                  <a:cubicBezTo>
                    <a:pt x="2606" y="1773"/>
                    <a:pt x="2606" y="1773"/>
                    <a:pt x="2606" y="1774"/>
                  </a:cubicBezTo>
                  <a:cubicBezTo>
                    <a:pt x="2607" y="1775"/>
                    <a:pt x="2607" y="1775"/>
                    <a:pt x="2607" y="1775"/>
                  </a:cubicBezTo>
                  <a:cubicBezTo>
                    <a:pt x="2609" y="1782"/>
                    <a:pt x="2608" y="1787"/>
                    <a:pt x="2605" y="1791"/>
                  </a:cubicBezTo>
                  <a:close/>
                  <a:moveTo>
                    <a:pt x="2937" y="318"/>
                  </a:moveTo>
                  <a:cubicBezTo>
                    <a:pt x="3034" y="414"/>
                    <a:pt x="3089" y="549"/>
                    <a:pt x="3089" y="685"/>
                  </a:cubicBezTo>
                  <a:cubicBezTo>
                    <a:pt x="3089" y="821"/>
                    <a:pt x="3034" y="955"/>
                    <a:pt x="2937" y="1051"/>
                  </a:cubicBezTo>
                  <a:cubicBezTo>
                    <a:pt x="3050" y="999"/>
                    <a:pt x="3153" y="855"/>
                    <a:pt x="3152" y="685"/>
                  </a:cubicBezTo>
                  <a:cubicBezTo>
                    <a:pt x="3153" y="514"/>
                    <a:pt x="3050" y="371"/>
                    <a:pt x="2937" y="318"/>
                  </a:cubicBezTo>
                  <a:close/>
                  <a:moveTo>
                    <a:pt x="216" y="318"/>
                  </a:moveTo>
                  <a:cubicBezTo>
                    <a:pt x="104" y="371"/>
                    <a:pt x="0" y="514"/>
                    <a:pt x="2" y="685"/>
                  </a:cubicBezTo>
                  <a:cubicBezTo>
                    <a:pt x="0" y="855"/>
                    <a:pt x="104" y="999"/>
                    <a:pt x="216" y="1051"/>
                  </a:cubicBezTo>
                  <a:cubicBezTo>
                    <a:pt x="120" y="955"/>
                    <a:pt x="64" y="821"/>
                    <a:pt x="65" y="685"/>
                  </a:cubicBezTo>
                  <a:cubicBezTo>
                    <a:pt x="64" y="549"/>
                    <a:pt x="120" y="414"/>
                    <a:pt x="216" y="318"/>
                  </a:cubicBez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endParaRPr lang="en-US" sz="1600"/>
            </a:p>
          </p:txBody>
        </p:sp>
      </p:grpSp>
      <p:sp>
        <p:nvSpPr>
          <p:cNvPr id="50" name="Content Placeholder 4"/>
          <p:cNvSpPr txBox="1">
            <a:spLocks/>
          </p:cNvSpPr>
          <p:nvPr/>
        </p:nvSpPr>
        <p:spPr>
          <a:xfrm>
            <a:off x="4685235" y="4496335"/>
            <a:ext cx="2818354" cy="1304973"/>
          </a:xfrm>
          <a:prstGeom prst="rect">
            <a:avLst/>
          </a:prstGeom>
        </p:spPr>
        <p:txBody>
          <a:bodyPr vert="horz" wrap="square" lIns="91440" tIns="0" rIns="0" bIns="0" rtlCol="0">
            <a:spAutoFit/>
          </a:bodyPr>
          <a:lstStyle>
            <a:lvl1pPr marL="460375" indent="-460375" algn="l" defTabSz="914363"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lvl="1" indent="0">
              <a:spcBef>
                <a:spcPts val="0"/>
              </a:spcBef>
              <a:spcAft>
                <a:spcPts val="1200"/>
              </a:spcAft>
              <a:buNone/>
            </a:pPr>
            <a:r>
              <a:rPr lang="en-US" sz="2400" spc="-51" dirty="0"/>
              <a:t>Windows </a:t>
            </a:r>
            <a:r>
              <a:rPr lang="en-US" sz="2400" spc="-51" dirty="0" smtClean="0"/>
              <a:t>Phone</a:t>
            </a:r>
          </a:p>
          <a:p>
            <a:pPr marL="0" lvl="1" indent="0">
              <a:spcBef>
                <a:spcPts val="0"/>
              </a:spcBef>
              <a:spcAft>
                <a:spcPts val="1200"/>
              </a:spcAft>
              <a:buNone/>
            </a:pPr>
            <a:r>
              <a:rPr lang="en-US" sz="2400" dirty="0" err="1">
                <a:ln>
                  <a:solidFill>
                    <a:schemeClr val="bg1">
                      <a:alpha val="0"/>
                    </a:schemeClr>
                  </a:solidFill>
                </a:ln>
                <a:solidFill>
                  <a:srgbClr val="595959"/>
                </a:solidFill>
              </a:rPr>
              <a:t>iOS</a:t>
            </a:r>
            <a:endParaRPr lang="en-US" sz="2400" dirty="0">
              <a:ln>
                <a:solidFill>
                  <a:schemeClr val="bg1">
                    <a:alpha val="0"/>
                  </a:schemeClr>
                </a:solidFill>
              </a:ln>
              <a:solidFill>
                <a:srgbClr val="595959"/>
              </a:solidFill>
            </a:endParaRPr>
          </a:p>
          <a:p>
            <a:pPr marL="0" lvl="1" indent="0">
              <a:spcBef>
                <a:spcPts val="0"/>
              </a:spcBef>
              <a:spcAft>
                <a:spcPts val="1200"/>
              </a:spcAft>
              <a:buNone/>
            </a:pPr>
            <a:r>
              <a:rPr lang="en-US" sz="2400" spc="-51" dirty="0" smtClean="0"/>
              <a:t>Android</a:t>
            </a:r>
            <a:endParaRPr lang="en-US" sz="2400" spc="-51" dirty="0"/>
          </a:p>
        </p:txBody>
      </p:sp>
      <p:sp>
        <p:nvSpPr>
          <p:cNvPr id="51" name="Content Placeholder 4"/>
          <p:cNvSpPr txBox="1">
            <a:spLocks/>
          </p:cNvSpPr>
          <p:nvPr/>
        </p:nvSpPr>
        <p:spPr>
          <a:xfrm>
            <a:off x="7589296" y="4496335"/>
            <a:ext cx="2818354" cy="818686"/>
          </a:xfrm>
          <a:prstGeom prst="rect">
            <a:avLst/>
          </a:prstGeom>
        </p:spPr>
        <p:txBody>
          <a:bodyPr vert="horz" wrap="square" lIns="91440" tIns="0" rIns="0" bIns="0" rtlCol="0">
            <a:spAutoFit/>
          </a:bodyPr>
          <a:lstStyle>
            <a:lvl1pPr marL="460375" indent="-460375" algn="l" defTabSz="914363"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lvl="1" indent="0">
              <a:spcBef>
                <a:spcPts val="0"/>
              </a:spcBef>
              <a:spcAft>
                <a:spcPts val="1200"/>
              </a:spcAft>
              <a:buNone/>
            </a:pPr>
            <a:r>
              <a:rPr lang="en-US" sz="2400" spc="-51" dirty="0" smtClean="0"/>
              <a:t>Windows</a:t>
            </a:r>
          </a:p>
          <a:p>
            <a:pPr marL="0" lvl="1" indent="0">
              <a:spcBef>
                <a:spcPts val="0"/>
              </a:spcBef>
              <a:spcAft>
                <a:spcPts val="1200"/>
              </a:spcAft>
              <a:buNone/>
            </a:pPr>
            <a:r>
              <a:rPr lang="en-US" sz="2400" spc="-51" dirty="0" smtClean="0"/>
              <a:t>Mac OS X</a:t>
            </a:r>
            <a:endParaRPr lang="en-US" sz="2400" spc="-51" dirty="0"/>
          </a:p>
        </p:txBody>
      </p:sp>
    </p:spTree>
    <p:extLst>
      <p:ext uri="{BB962C8B-B14F-4D97-AF65-F5344CB8AC3E}">
        <p14:creationId xmlns:p14="http://schemas.microsoft.com/office/powerpoint/2010/main" val="2805997942"/>
      </p:ext>
    </p:extLst>
  </p:cSld>
  <p:clrMapOvr>
    <a:masterClrMapping/>
  </p:clrMapOvr>
  <p:transition>
    <p:fade/>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1963187356"/>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68635" name="think-cell Slide" r:id="rId7" imgW="270" imgH="270" progId="TCLayout.ActiveDocument.1">
                  <p:embed/>
                </p:oleObj>
              </mc:Choice>
              <mc:Fallback>
                <p:oleObj name="think-cell Slide" r:id="rId7" imgW="270" imgH="270" progId="TCLayout.ActiveDocument.1">
                  <p:embed/>
                  <p:pic>
                    <p:nvPicPr>
                      <p:cNvPr id="0" name=""/>
                      <p:cNvPicPr/>
                      <p:nvPr/>
                    </p:nvPicPr>
                    <p:blipFill>
                      <a:blip r:embed="rId8"/>
                      <a:stretch>
                        <a:fillRect/>
                      </a:stretch>
                    </p:blipFill>
                    <p:spPr>
                      <a:xfrm>
                        <a:off x="0" y="0"/>
                        <a:ext cx="158750" cy="158750"/>
                      </a:xfrm>
                      <a:prstGeom prst="rect">
                        <a:avLst/>
                      </a:prstGeom>
                    </p:spPr>
                  </p:pic>
                </p:oleObj>
              </mc:Fallback>
            </mc:AlternateContent>
          </a:graphicData>
        </a:graphic>
      </p:graphicFrame>
      <p:sp>
        <p:nvSpPr>
          <p:cNvPr id="3" name="Title 2"/>
          <p:cNvSpPr>
            <a:spLocks noGrp="1"/>
          </p:cNvSpPr>
          <p:nvPr>
            <p:ph type="title"/>
            <p:custDataLst>
              <p:tags r:id="rId3"/>
            </p:custDataLst>
          </p:nvPr>
        </p:nvSpPr>
        <p:spPr/>
        <p:txBody>
          <a:bodyPr/>
          <a:lstStyle/>
          <a:p>
            <a:r>
              <a:rPr lang="en-US" dirty="0">
                <a:cs typeface="Segoe UI"/>
              </a:rPr>
              <a:t>Additional Resources</a:t>
            </a:r>
          </a:p>
        </p:txBody>
      </p:sp>
      <p:sp>
        <p:nvSpPr>
          <p:cNvPr id="4" name="Content Placeholder 3"/>
          <p:cNvSpPr>
            <a:spLocks noGrp="1"/>
          </p:cNvSpPr>
          <p:nvPr>
            <p:ph type="body" sz="quarter" idx="10"/>
            <p:custDataLst>
              <p:tags r:id="rId4"/>
            </p:custDataLst>
          </p:nvPr>
        </p:nvSpPr>
        <p:spPr>
          <a:xfrm>
            <a:off x="519112" y="1447799"/>
            <a:ext cx="11149013" cy="1777410"/>
          </a:xfrm>
        </p:spPr>
        <p:txBody>
          <a:bodyPr/>
          <a:lstStyle/>
          <a:p>
            <a:r>
              <a:rPr lang="en-US" dirty="0"/>
              <a:t>Windows Azure Toolkit for Social Games – </a:t>
            </a:r>
            <a:r>
              <a:rPr lang="en-US" dirty="0" smtClean="0">
                <a:hlinkClick r:id="rId9" action="ppaction://hlinkfile"/>
              </a:rPr>
              <a:t>watgames.codeplex.com</a:t>
            </a:r>
            <a:r>
              <a:rPr lang="en-US" dirty="0" smtClean="0"/>
              <a:t> </a:t>
            </a:r>
            <a:endParaRPr lang="en-US" dirty="0"/>
          </a:p>
          <a:p>
            <a:r>
              <a:rPr lang="en-US" dirty="0"/>
              <a:t>Nathan Totten’s Blog – </a:t>
            </a:r>
            <a:r>
              <a:rPr lang="en-US" dirty="0" smtClean="0">
                <a:hlinkClick r:id="rId10" action="ppaction://hlinkfile"/>
              </a:rPr>
              <a:t>ntotten.com</a:t>
            </a:r>
            <a:endParaRPr lang="en-US" dirty="0"/>
          </a:p>
        </p:txBody>
      </p:sp>
    </p:spTree>
    <p:extLst>
      <p:ext uri="{BB962C8B-B14F-4D97-AF65-F5344CB8AC3E}">
        <p14:creationId xmlns:p14="http://schemas.microsoft.com/office/powerpoint/2010/main" val="2613471582"/>
      </p:ext>
    </p:extLst>
  </p:cSld>
  <p:clrMapOvr>
    <a:masterClrMapping/>
  </p:clrMapOvr>
  <p:transition>
    <p:fade/>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835849913"/>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69658"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0" y="0"/>
                        <a:ext cx="158750" cy="158750"/>
                      </a:xfrm>
                      <a:prstGeom prst="rect">
                        <a:avLst/>
                      </a:prstGeom>
                    </p:spPr>
                  </p:pic>
                </p:oleObj>
              </mc:Fallback>
            </mc:AlternateContent>
          </a:graphicData>
        </a:graphic>
      </p:graphicFrame>
    </p:spTree>
    <p:extLst>
      <p:ext uri="{BB962C8B-B14F-4D97-AF65-F5344CB8AC3E}">
        <p14:creationId xmlns:p14="http://schemas.microsoft.com/office/powerpoint/2010/main" val="3170133563"/>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
            </p:custDataLst>
            <p:extLst>
              <p:ext uri="{D42A27DB-BD31-4B8C-83A1-F6EECF244321}">
                <p14:modId xmlns:p14="http://schemas.microsoft.com/office/powerpoint/2010/main" val="1556689754"/>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33819" name="think-cell Slide" r:id="rId7" imgW="270" imgH="270" progId="TCLayout.ActiveDocument.1">
                  <p:embed/>
                </p:oleObj>
              </mc:Choice>
              <mc:Fallback>
                <p:oleObj name="think-cell Slide" r:id="rId7" imgW="270" imgH="270" progId="TCLayout.ActiveDocument.1">
                  <p:embed/>
                  <p:pic>
                    <p:nvPicPr>
                      <p:cNvPr id="0" name=""/>
                      <p:cNvPicPr/>
                      <p:nvPr/>
                    </p:nvPicPr>
                    <p:blipFill>
                      <a:blip r:embed="rId8"/>
                      <a:stretch>
                        <a:fillRect/>
                      </a:stretch>
                    </p:blipFill>
                    <p:spPr>
                      <a:xfrm>
                        <a:off x="0" y="0"/>
                        <a:ext cx="158750" cy="158750"/>
                      </a:xfrm>
                      <a:prstGeom prst="rect">
                        <a:avLst/>
                      </a:prstGeom>
                    </p:spPr>
                  </p:pic>
                </p:oleObj>
              </mc:Fallback>
            </mc:AlternateContent>
          </a:graphicData>
        </a:graphic>
      </p:graphicFrame>
      <p:sp>
        <p:nvSpPr>
          <p:cNvPr id="2" name="Title 1"/>
          <p:cNvSpPr>
            <a:spLocks noGrp="1"/>
          </p:cNvSpPr>
          <p:nvPr>
            <p:ph type="title"/>
            <p:custDataLst>
              <p:tags r:id="rId3"/>
            </p:custDataLst>
          </p:nvPr>
        </p:nvSpPr>
        <p:spPr/>
        <p:txBody>
          <a:bodyPr/>
          <a:lstStyle/>
          <a:p>
            <a:r>
              <a:rPr lang="en-US" smtClean="0"/>
              <a:t>Features of Connected Games</a:t>
            </a:r>
            <a:endParaRPr lang="en-US" dirty="0"/>
          </a:p>
        </p:txBody>
      </p:sp>
      <p:sp>
        <p:nvSpPr>
          <p:cNvPr id="3" name="Text Placeholder 2"/>
          <p:cNvSpPr>
            <a:spLocks noGrp="1"/>
          </p:cNvSpPr>
          <p:nvPr>
            <p:ph type="body" sz="quarter" idx="10"/>
            <p:custDataLst>
              <p:tags r:id="rId4"/>
            </p:custDataLst>
          </p:nvPr>
        </p:nvSpPr>
        <p:spPr>
          <a:xfrm>
            <a:off x="519112" y="1447799"/>
            <a:ext cx="11149013" cy="3065455"/>
          </a:xfrm>
        </p:spPr>
        <p:txBody>
          <a:bodyPr/>
          <a:lstStyle/>
          <a:p>
            <a:r>
              <a:rPr lang="en-US" sz="3600" dirty="0"/>
              <a:t>Authentication</a:t>
            </a:r>
          </a:p>
          <a:p>
            <a:r>
              <a:rPr lang="en-US" sz="3600" dirty="0"/>
              <a:t>User Settings</a:t>
            </a:r>
          </a:p>
          <a:p>
            <a:r>
              <a:rPr lang="en-US" sz="3600" dirty="0"/>
              <a:t>State Storage</a:t>
            </a:r>
          </a:p>
          <a:p>
            <a:r>
              <a:rPr lang="en-US" sz="3600" dirty="0"/>
              <a:t>Real-Time Communication</a:t>
            </a:r>
          </a:p>
          <a:p>
            <a:r>
              <a:rPr lang="en-US" sz="3600" dirty="0"/>
              <a:t>Game Services: i.e. Leaderboard &amp; Achievements</a:t>
            </a:r>
          </a:p>
        </p:txBody>
      </p:sp>
      <p:sp>
        <p:nvSpPr>
          <p:cNvPr id="7" name="Freeform 73"/>
          <p:cNvSpPr>
            <a:spLocks noEditPoints="1"/>
          </p:cNvSpPr>
          <p:nvPr/>
        </p:nvSpPr>
        <p:spPr bwMode="black">
          <a:xfrm>
            <a:off x="10280074" y="4914546"/>
            <a:ext cx="1398152" cy="1349729"/>
          </a:xfrm>
          <a:custGeom>
            <a:avLst/>
            <a:gdLst>
              <a:gd name="T0" fmla="*/ 1799 w 2278"/>
              <a:gd name="T1" fmla="*/ 879 h 2201"/>
              <a:gd name="T2" fmla="*/ 1711 w 2278"/>
              <a:gd name="T3" fmla="*/ 335 h 2201"/>
              <a:gd name="T4" fmla="*/ 1363 w 2278"/>
              <a:gd name="T5" fmla="*/ 315 h 2201"/>
              <a:gd name="T6" fmla="*/ 1068 w 2278"/>
              <a:gd name="T7" fmla="*/ 0 h 2201"/>
              <a:gd name="T8" fmla="*/ 810 w 2278"/>
              <a:gd name="T9" fmla="*/ 412 h 2201"/>
              <a:gd name="T10" fmla="*/ 408 w 2278"/>
              <a:gd name="T11" fmla="*/ 325 h 2201"/>
              <a:gd name="T12" fmla="*/ 246 w 2278"/>
              <a:gd name="T13" fmla="*/ 841 h 2201"/>
              <a:gd name="T14" fmla="*/ 0 w 2278"/>
              <a:gd name="T15" fmla="*/ 1138 h 2201"/>
              <a:gd name="T16" fmla="*/ 338 w 2278"/>
              <a:gd name="T17" fmla="*/ 1396 h 2201"/>
              <a:gd name="T18" fmla="*/ 166 w 2278"/>
              <a:gd name="T19" fmla="*/ 1885 h 2201"/>
              <a:gd name="T20" fmla="*/ 769 w 2278"/>
              <a:gd name="T21" fmla="*/ 1966 h 2201"/>
              <a:gd name="T22" fmla="*/ 1053 w 2278"/>
              <a:gd name="T23" fmla="*/ 2200 h 2201"/>
              <a:gd name="T24" fmla="*/ 1081 w 2278"/>
              <a:gd name="T25" fmla="*/ 2201 h 2201"/>
              <a:gd name="T26" fmla="*/ 1184 w 2278"/>
              <a:gd name="T27" fmla="*/ 1949 h 2201"/>
              <a:gd name="T28" fmla="*/ 1666 w 2278"/>
              <a:gd name="T29" fmla="*/ 1872 h 2201"/>
              <a:gd name="T30" fmla="*/ 1874 w 2278"/>
              <a:gd name="T31" fmla="*/ 1743 h 2201"/>
              <a:gd name="T32" fmla="*/ 2060 w 2278"/>
              <a:gd name="T33" fmla="*/ 1273 h 2201"/>
              <a:gd name="T34" fmla="*/ 1940 w 2278"/>
              <a:gd name="T35" fmla="*/ 1369 h 2201"/>
              <a:gd name="T36" fmla="*/ 1385 w 2278"/>
              <a:gd name="T37" fmla="*/ 1279 h 2201"/>
              <a:gd name="T38" fmla="*/ 1837 w 2278"/>
              <a:gd name="T39" fmla="*/ 1733 h 2201"/>
              <a:gd name="T40" fmla="*/ 1302 w 2278"/>
              <a:gd name="T41" fmla="*/ 1393 h 2201"/>
              <a:gd name="T42" fmla="*/ 1433 w 2278"/>
              <a:gd name="T43" fmla="*/ 1759 h 2201"/>
              <a:gd name="T44" fmla="*/ 1193 w 2278"/>
              <a:gd name="T45" fmla="*/ 1461 h 2201"/>
              <a:gd name="T46" fmla="*/ 1156 w 2278"/>
              <a:gd name="T47" fmla="*/ 1924 h 2201"/>
              <a:gd name="T48" fmla="*/ 1053 w 2278"/>
              <a:gd name="T49" fmla="*/ 1484 h 2201"/>
              <a:gd name="T50" fmla="*/ 878 w 2278"/>
              <a:gd name="T51" fmla="*/ 1857 h 2201"/>
              <a:gd name="T52" fmla="*/ 804 w 2278"/>
              <a:gd name="T53" fmla="*/ 1753 h 2201"/>
              <a:gd name="T54" fmla="*/ 438 w 2278"/>
              <a:gd name="T55" fmla="*/ 1789 h 2201"/>
              <a:gd name="T56" fmla="*/ 369 w 2278"/>
              <a:gd name="T57" fmla="*/ 1741 h 2201"/>
              <a:gd name="T58" fmla="*/ 551 w 2278"/>
              <a:gd name="T59" fmla="*/ 1362 h 2201"/>
              <a:gd name="T60" fmla="*/ 447 w 2278"/>
              <a:gd name="T61" fmla="*/ 1287 h 2201"/>
              <a:gd name="T62" fmla="*/ 723 w 2278"/>
              <a:gd name="T63" fmla="*/ 1153 h 2201"/>
              <a:gd name="T64" fmla="*/ 253 w 2278"/>
              <a:gd name="T65" fmla="*/ 1023 h 2201"/>
              <a:gd name="T66" fmla="*/ 745 w 2278"/>
              <a:gd name="T67" fmla="*/ 1014 h 2201"/>
              <a:gd name="T68" fmla="*/ 386 w 2278"/>
              <a:gd name="T69" fmla="*/ 736 h 2201"/>
              <a:gd name="T70" fmla="*/ 813 w 2278"/>
              <a:gd name="T71" fmla="*/ 904 h 2201"/>
              <a:gd name="T72" fmla="*/ 701 w 2278"/>
              <a:gd name="T73" fmla="*/ 530 h 2201"/>
              <a:gd name="T74" fmla="*/ 944 w 2278"/>
              <a:gd name="T75" fmla="*/ 815 h 2201"/>
              <a:gd name="T76" fmla="*/ 996 w 2278"/>
              <a:gd name="T77" fmla="*/ 287 h 2201"/>
              <a:gd name="T78" fmla="*/ 1083 w 2278"/>
              <a:gd name="T79" fmla="*/ 792 h 2201"/>
              <a:gd name="T80" fmla="*/ 1253 w 2278"/>
              <a:gd name="T81" fmla="*/ 424 h 2201"/>
              <a:gd name="T82" fmla="*/ 1331 w 2278"/>
              <a:gd name="T83" fmla="*/ 529 h 2201"/>
              <a:gd name="T84" fmla="*/ 1558 w 2278"/>
              <a:gd name="T85" fmla="*/ 488 h 2201"/>
              <a:gd name="T86" fmla="*/ 1618 w 2278"/>
              <a:gd name="T87" fmla="*/ 610 h 2201"/>
              <a:gd name="T88" fmla="*/ 1586 w 2278"/>
              <a:gd name="T89" fmla="*/ 914 h 2201"/>
              <a:gd name="T90" fmla="*/ 1690 w 2278"/>
              <a:gd name="T91" fmla="*/ 989 h 2201"/>
              <a:gd name="T92" fmla="*/ 1414 w 2278"/>
              <a:gd name="T93" fmla="*/ 1123 h 2201"/>
              <a:gd name="T94" fmla="*/ 2028 w 2278"/>
              <a:gd name="T95" fmla="*/ 1253 h 2201"/>
              <a:gd name="T96" fmla="*/ 1292 w 2278"/>
              <a:gd name="T97" fmla="*/ 936 h 2201"/>
              <a:gd name="T98" fmla="*/ 1083 w 2278"/>
              <a:gd name="T99" fmla="*/ 837 h 2201"/>
              <a:gd name="T100" fmla="*/ 945 w 2278"/>
              <a:gd name="T101" fmla="*/ 863 h 2201"/>
              <a:gd name="T102" fmla="*/ 787 w 2278"/>
              <a:gd name="T103" fmla="*/ 1031 h 2201"/>
              <a:gd name="T104" fmla="*/ 787 w 2278"/>
              <a:gd name="T105" fmla="*/ 1245 h 2201"/>
              <a:gd name="T106" fmla="*/ 945 w 2278"/>
              <a:gd name="T107" fmla="*/ 1412 h 2201"/>
              <a:gd name="T108" fmla="*/ 1083 w 2278"/>
              <a:gd name="T109" fmla="*/ 1439 h 2201"/>
              <a:gd name="T110" fmla="*/ 1292 w 2278"/>
              <a:gd name="T111" fmla="*/ 1340 h 2201"/>
              <a:gd name="T112" fmla="*/ 1370 w 2278"/>
              <a:gd name="T113" fmla="*/ 1138 h 2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278" h="2201">
                <a:moveTo>
                  <a:pt x="2125" y="983"/>
                </a:moveTo>
                <a:cubicBezTo>
                  <a:pt x="2074" y="983"/>
                  <a:pt x="2030" y="1007"/>
                  <a:pt x="2002" y="1045"/>
                </a:cubicBezTo>
                <a:cubicBezTo>
                  <a:pt x="1787" y="929"/>
                  <a:pt x="1787" y="929"/>
                  <a:pt x="1787" y="929"/>
                </a:cubicBezTo>
                <a:cubicBezTo>
                  <a:pt x="1795" y="914"/>
                  <a:pt x="1799" y="897"/>
                  <a:pt x="1799" y="879"/>
                </a:cubicBezTo>
                <a:cubicBezTo>
                  <a:pt x="1799" y="828"/>
                  <a:pt x="1764" y="785"/>
                  <a:pt x="1715" y="773"/>
                </a:cubicBezTo>
                <a:cubicBezTo>
                  <a:pt x="1729" y="640"/>
                  <a:pt x="1729" y="640"/>
                  <a:pt x="1729" y="640"/>
                </a:cubicBezTo>
                <a:cubicBezTo>
                  <a:pt x="1805" y="630"/>
                  <a:pt x="1863" y="566"/>
                  <a:pt x="1863" y="488"/>
                </a:cubicBezTo>
                <a:cubicBezTo>
                  <a:pt x="1863" y="404"/>
                  <a:pt x="1795" y="335"/>
                  <a:pt x="1711" y="335"/>
                </a:cubicBezTo>
                <a:cubicBezTo>
                  <a:pt x="1645" y="335"/>
                  <a:pt x="1589" y="377"/>
                  <a:pt x="1567" y="435"/>
                </a:cubicBezTo>
                <a:cubicBezTo>
                  <a:pt x="1472" y="427"/>
                  <a:pt x="1472" y="427"/>
                  <a:pt x="1472" y="427"/>
                </a:cubicBezTo>
                <a:cubicBezTo>
                  <a:pt x="1472" y="426"/>
                  <a:pt x="1472" y="425"/>
                  <a:pt x="1472" y="424"/>
                </a:cubicBezTo>
                <a:cubicBezTo>
                  <a:pt x="1472" y="364"/>
                  <a:pt x="1423" y="315"/>
                  <a:pt x="1363" y="315"/>
                </a:cubicBezTo>
                <a:cubicBezTo>
                  <a:pt x="1334" y="315"/>
                  <a:pt x="1309" y="326"/>
                  <a:pt x="1289" y="343"/>
                </a:cubicBezTo>
                <a:cubicBezTo>
                  <a:pt x="1187" y="250"/>
                  <a:pt x="1187" y="250"/>
                  <a:pt x="1187" y="250"/>
                </a:cubicBezTo>
                <a:cubicBezTo>
                  <a:pt x="1208" y="223"/>
                  <a:pt x="1221" y="190"/>
                  <a:pt x="1221" y="153"/>
                </a:cubicBezTo>
                <a:cubicBezTo>
                  <a:pt x="1221" y="69"/>
                  <a:pt x="1153" y="0"/>
                  <a:pt x="1068" y="0"/>
                </a:cubicBezTo>
                <a:cubicBezTo>
                  <a:pt x="984" y="0"/>
                  <a:pt x="916" y="69"/>
                  <a:pt x="916" y="153"/>
                </a:cubicBezTo>
                <a:cubicBezTo>
                  <a:pt x="916" y="197"/>
                  <a:pt x="935" y="237"/>
                  <a:pt x="965" y="265"/>
                </a:cubicBezTo>
                <a:cubicBezTo>
                  <a:pt x="856" y="422"/>
                  <a:pt x="856" y="422"/>
                  <a:pt x="856" y="422"/>
                </a:cubicBezTo>
                <a:cubicBezTo>
                  <a:pt x="842" y="416"/>
                  <a:pt x="827" y="412"/>
                  <a:pt x="810" y="412"/>
                </a:cubicBezTo>
                <a:cubicBezTo>
                  <a:pt x="760" y="412"/>
                  <a:pt x="717" y="446"/>
                  <a:pt x="705" y="493"/>
                </a:cubicBezTo>
                <a:cubicBezTo>
                  <a:pt x="561" y="480"/>
                  <a:pt x="561" y="480"/>
                  <a:pt x="561" y="480"/>
                </a:cubicBezTo>
                <a:cubicBezTo>
                  <a:pt x="561" y="480"/>
                  <a:pt x="561" y="479"/>
                  <a:pt x="561" y="478"/>
                </a:cubicBezTo>
                <a:cubicBezTo>
                  <a:pt x="561" y="394"/>
                  <a:pt x="493" y="325"/>
                  <a:pt x="408" y="325"/>
                </a:cubicBezTo>
                <a:cubicBezTo>
                  <a:pt x="324" y="325"/>
                  <a:pt x="256" y="394"/>
                  <a:pt x="256" y="478"/>
                </a:cubicBezTo>
                <a:cubicBezTo>
                  <a:pt x="256" y="546"/>
                  <a:pt x="300" y="603"/>
                  <a:pt x="362" y="623"/>
                </a:cubicBezTo>
                <a:cubicBezTo>
                  <a:pt x="348" y="732"/>
                  <a:pt x="348" y="732"/>
                  <a:pt x="348" y="732"/>
                </a:cubicBezTo>
                <a:cubicBezTo>
                  <a:pt x="291" y="736"/>
                  <a:pt x="246" y="783"/>
                  <a:pt x="246" y="841"/>
                </a:cubicBezTo>
                <a:cubicBezTo>
                  <a:pt x="246" y="873"/>
                  <a:pt x="259" y="901"/>
                  <a:pt x="281" y="921"/>
                </a:cubicBezTo>
                <a:cubicBezTo>
                  <a:pt x="221" y="1002"/>
                  <a:pt x="221" y="1002"/>
                  <a:pt x="221" y="1002"/>
                </a:cubicBezTo>
                <a:cubicBezTo>
                  <a:pt x="201" y="991"/>
                  <a:pt x="177" y="985"/>
                  <a:pt x="153" y="985"/>
                </a:cubicBezTo>
                <a:cubicBezTo>
                  <a:pt x="68" y="985"/>
                  <a:pt x="0" y="1054"/>
                  <a:pt x="0" y="1138"/>
                </a:cubicBezTo>
                <a:cubicBezTo>
                  <a:pt x="0" y="1222"/>
                  <a:pt x="68" y="1291"/>
                  <a:pt x="153" y="1291"/>
                </a:cubicBezTo>
                <a:cubicBezTo>
                  <a:pt x="190" y="1291"/>
                  <a:pt x="225" y="1277"/>
                  <a:pt x="251" y="1254"/>
                </a:cubicBezTo>
                <a:cubicBezTo>
                  <a:pt x="354" y="1339"/>
                  <a:pt x="354" y="1339"/>
                  <a:pt x="354" y="1339"/>
                </a:cubicBezTo>
                <a:cubicBezTo>
                  <a:pt x="344" y="1356"/>
                  <a:pt x="338" y="1375"/>
                  <a:pt x="338" y="1396"/>
                </a:cubicBezTo>
                <a:cubicBezTo>
                  <a:pt x="338" y="1436"/>
                  <a:pt x="359" y="1471"/>
                  <a:pt x="392" y="1490"/>
                </a:cubicBezTo>
                <a:cubicBezTo>
                  <a:pt x="332" y="1733"/>
                  <a:pt x="332" y="1733"/>
                  <a:pt x="332" y="1733"/>
                </a:cubicBezTo>
                <a:cubicBezTo>
                  <a:pt x="328" y="1732"/>
                  <a:pt x="323" y="1732"/>
                  <a:pt x="319" y="1732"/>
                </a:cubicBezTo>
                <a:cubicBezTo>
                  <a:pt x="235" y="1732"/>
                  <a:pt x="166" y="1800"/>
                  <a:pt x="166" y="1885"/>
                </a:cubicBezTo>
                <a:cubicBezTo>
                  <a:pt x="166" y="1969"/>
                  <a:pt x="235" y="2038"/>
                  <a:pt x="319" y="2038"/>
                </a:cubicBezTo>
                <a:cubicBezTo>
                  <a:pt x="399" y="2038"/>
                  <a:pt x="464" y="1977"/>
                  <a:pt x="471" y="1899"/>
                </a:cubicBezTo>
                <a:cubicBezTo>
                  <a:pt x="664" y="1884"/>
                  <a:pt x="664" y="1884"/>
                  <a:pt x="664" y="1884"/>
                </a:cubicBezTo>
                <a:cubicBezTo>
                  <a:pt x="676" y="1931"/>
                  <a:pt x="718" y="1966"/>
                  <a:pt x="769" y="1966"/>
                </a:cubicBezTo>
                <a:cubicBezTo>
                  <a:pt x="802" y="1966"/>
                  <a:pt x="832" y="1951"/>
                  <a:pt x="852" y="1928"/>
                </a:cubicBezTo>
                <a:cubicBezTo>
                  <a:pt x="931" y="1982"/>
                  <a:pt x="931" y="1982"/>
                  <a:pt x="931" y="1982"/>
                </a:cubicBezTo>
                <a:cubicBezTo>
                  <a:pt x="921" y="2002"/>
                  <a:pt x="916" y="2024"/>
                  <a:pt x="916" y="2049"/>
                </a:cubicBezTo>
                <a:cubicBezTo>
                  <a:pt x="916" y="2128"/>
                  <a:pt x="976" y="2193"/>
                  <a:pt x="1053" y="2200"/>
                </a:cubicBezTo>
                <a:cubicBezTo>
                  <a:pt x="1053" y="2201"/>
                  <a:pt x="1053" y="2201"/>
                  <a:pt x="1053" y="2201"/>
                </a:cubicBezTo>
                <a:cubicBezTo>
                  <a:pt x="1056" y="2201"/>
                  <a:pt x="1056" y="2201"/>
                  <a:pt x="1056" y="2201"/>
                </a:cubicBezTo>
                <a:cubicBezTo>
                  <a:pt x="1060" y="2201"/>
                  <a:pt x="1064" y="2201"/>
                  <a:pt x="1068" y="2201"/>
                </a:cubicBezTo>
                <a:cubicBezTo>
                  <a:pt x="1073" y="2201"/>
                  <a:pt x="1077" y="2201"/>
                  <a:pt x="1081" y="2201"/>
                </a:cubicBezTo>
                <a:cubicBezTo>
                  <a:pt x="1083" y="2201"/>
                  <a:pt x="1083" y="2201"/>
                  <a:pt x="1083" y="2201"/>
                </a:cubicBezTo>
                <a:cubicBezTo>
                  <a:pt x="1083" y="2201"/>
                  <a:pt x="1083" y="2201"/>
                  <a:pt x="1083" y="2201"/>
                </a:cubicBezTo>
                <a:cubicBezTo>
                  <a:pt x="1161" y="2193"/>
                  <a:pt x="1221" y="2128"/>
                  <a:pt x="1221" y="2049"/>
                </a:cubicBezTo>
                <a:cubicBezTo>
                  <a:pt x="1221" y="2011"/>
                  <a:pt x="1207" y="1976"/>
                  <a:pt x="1184" y="1949"/>
                </a:cubicBezTo>
                <a:cubicBezTo>
                  <a:pt x="1268" y="1853"/>
                  <a:pt x="1268" y="1853"/>
                  <a:pt x="1268" y="1853"/>
                </a:cubicBezTo>
                <a:cubicBezTo>
                  <a:pt x="1285" y="1863"/>
                  <a:pt x="1304" y="1869"/>
                  <a:pt x="1324" y="1869"/>
                </a:cubicBezTo>
                <a:cubicBezTo>
                  <a:pt x="1364" y="1869"/>
                  <a:pt x="1399" y="1847"/>
                  <a:pt x="1418" y="1815"/>
                </a:cubicBezTo>
                <a:cubicBezTo>
                  <a:pt x="1666" y="1872"/>
                  <a:pt x="1666" y="1872"/>
                  <a:pt x="1666" y="1872"/>
                </a:cubicBezTo>
                <a:cubicBezTo>
                  <a:pt x="1665" y="1876"/>
                  <a:pt x="1665" y="1880"/>
                  <a:pt x="1665" y="1885"/>
                </a:cubicBezTo>
                <a:cubicBezTo>
                  <a:pt x="1665" y="1969"/>
                  <a:pt x="1734" y="2038"/>
                  <a:pt x="1818" y="2038"/>
                </a:cubicBezTo>
                <a:cubicBezTo>
                  <a:pt x="1902" y="2038"/>
                  <a:pt x="1971" y="1969"/>
                  <a:pt x="1971" y="1885"/>
                </a:cubicBezTo>
                <a:cubicBezTo>
                  <a:pt x="1971" y="1820"/>
                  <a:pt x="1931" y="1765"/>
                  <a:pt x="1874" y="1743"/>
                </a:cubicBezTo>
                <a:cubicBezTo>
                  <a:pt x="1893" y="1572"/>
                  <a:pt x="1893" y="1572"/>
                  <a:pt x="1893" y="1572"/>
                </a:cubicBezTo>
                <a:cubicBezTo>
                  <a:pt x="1949" y="1567"/>
                  <a:pt x="1994" y="1520"/>
                  <a:pt x="1994" y="1463"/>
                </a:cubicBezTo>
                <a:cubicBezTo>
                  <a:pt x="1994" y="1436"/>
                  <a:pt x="1984" y="1412"/>
                  <a:pt x="1969" y="1393"/>
                </a:cubicBezTo>
                <a:cubicBezTo>
                  <a:pt x="2060" y="1273"/>
                  <a:pt x="2060" y="1273"/>
                  <a:pt x="2060" y="1273"/>
                </a:cubicBezTo>
                <a:cubicBezTo>
                  <a:pt x="2080" y="1283"/>
                  <a:pt x="2102" y="1288"/>
                  <a:pt x="2125" y="1288"/>
                </a:cubicBezTo>
                <a:cubicBezTo>
                  <a:pt x="2209" y="1288"/>
                  <a:pt x="2278" y="1220"/>
                  <a:pt x="2278" y="1135"/>
                </a:cubicBezTo>
                <a:cubicBezTo>
                  <a:pt x="2278" y="1051"/>
                  <a:pt x="2209" y="983"/>
                  <a:pt x="2125" y="983"/>
                </a:cubicBezTo>
                <a:close/>
                <a:moveTo>
                  <a:pt x="1940" y="1369"/>
                </a:moveTo>
                <a:cubicBezTo>
                  <a:pt x="1924" y="1359"/>
                  <a:pt x="1905" y="1353"/>
                  <a:pt x="1884" y="1353"/>
                </a:cubicBezTo>
                <a:cubicBezTo>
                  <a:pt x="1838" y="1353"/>
                  <a:pt x="1798" y="1383"/>
                  <a:pt x="1782" y="1424"/>
                </a:cubicBezTo>
                <a:cubicBezTo>
                  <a:pt x="1392" y="1262"/>
                  <a:pt x="1392" y="1262"/>
                  <a:pt x="1392" y="1262"/>
                </a:cubicBezTo>
                <a:cubicBezTo>
                  <a:pt x="1390" y="1268"/>
                  <a:pt x="1387" y="1273"/>
                  <a:pt x="1385" y="1279"/>
                </a:cubicBezTo>
                <a:cubicBezTo>
                  <a:pt x="1777" y="1441"/>
                  <a:pt x="1777" y="1441"/>
                  <a:pt x="1777" y="1441"/>
                </a:cubicBezTo>
                <a:cubicBezTo>
                  <a:pt x="1776" y="1448"/>
                  <a:pt x="1775" y="1455"/>
                  <a:pt x="1775" y="1463"/>
                </a:cubicBezTo>
                <a:cubicBezTo>
                  <a:pt x="1775" y="1513"/>
                  <a:pt x="1809" y="1555"/>
                  <a:pt x="1855" y="1568"/>
                </a:cubicBezTo>
                <a:cubicBezTo>
                  <a:pt x="1837" y="1733"/>
                  <a:pt x="1837" y="1733"/>
                  <a:pt x="1837" y="1733"/>
                </a:cubicBezTo>
                <a:cubicBezTo>
                  <a:pt x="1831" y="1733"/>
                  <a:pt x="1825" y="1732"/>
                  <a:pt x="1818" y="1732"/>
                </a:cubicBezTo>
                <a:cubicBezTo>
                  <a:pt x="1781" y="1732"/>
                  <a:pt x="1746" y="1746"/>
                  <a:pt x="1720" y="1768"/>
                </a:cubicBezTo>
                <a:cubicBezTo>
                  <a:pt x="1324" y="1372"/>
                  <a:pt x="1324" y="1372"/>
                  <a:pt x="1324" y="1372"/>
                </a:cubicBezTo>
                <a:cubicBezTo>
                  <a:pt x="1317" y="1379"/>
                  <a:pt x="1310" y="1386"/>
                  <a:pt x="1302" y="1393"/>
                </a:cubicBezTo>
                <a:cubicBezTo>
                  <a:pt x="1699" y="1789"/>
                  <a:pt x="1699" y="1789"/>
                  <a:pt x="1699" y="1789"/>
                </a:cubicBezTo>
                <a:cubicBezTo>
                  <a:pt x="1688" y="1803"/>
                  <a:pt x="1679" y="1818"/>
                  <a:pt x="1674" y="1835"/>
                </a:cubicBezTo>
                <a:cubicBezTo>
                  <a:pt x="1432" y="1779"/>
                  <a:pt x="1432" y="1779"/>
                  <a:pt x="1432" y="1779"/>
                </a:cubicBezTo>
                <a:cubicBezTo>
                  <a:pt x="1433" y="1773"/>
                  <a:pt x="1433" y="1766"/>
                  <a:pt x="1433" y="1759"/>
                </a:cubicBezTo>
                <a:cubicBezTo>
                  <a:pt x="1433" y="1699"/>
                  <a:pt x="1385" y="1650"/>
                  <a:pt x="1324" y="1650"/>
                </a:cubicBezTo>
                <a:cubicBezTo>
                  <a:pt x="1313" y="1650"/>
                  <a:pt x="1302" y="1652"/>
                  <a:pt x="1292" y="1655"/>
                </a:cubicBezTo>
                <a:cubicBezTo>
                  <a:pt x="1209" y="1454"/>
                  <a:pt x="1209" y="1454"/>
                  <a:pt x="1209" y="1454"/>
                </a:cubicBezTo>
                <a:cubicBezTo>
                  <a:pt x="1204" y="1457"/>
                  <a:pt x="1198" y="1459"/>
                  <a:pt x="1193" y="1461"/>
                </a:cubicBezTo>
                <a:cubicBezTo>
                  <a:pt x="1276" y="1662"/>
                  <a:pt x="1276" y="1662"/>
                  <a:pt x="1276" y="1662"/>
                </a:cubicBezTo>
                <a:cubicBezTo>
                  <a:pt x="1240" y="1680"/>
                  <a:pt x="1215" y="1717"/>
                  <a:pt x="1215" y="1759"/>
                </a:cubicBezTo>
                <a:cubicBezTo>
                  <a:pt x="1215" y="1786"/>
                  <a:pt x="1224" y="1810"/>
                  <a:pt x="1240" y="1828"/>
                </a:cubicBezTo>
                <a:cubicBezTo>
                  <a:pt x="1156" y="1924"/>
                  <a:pt x="1156" y="1924"/>
                  <a:pt x="1156" y="1924"/>
                </a:cubicBezTo>
                <a:cubicBezTo>
                  <a:pt x="1135" y="1909"/>
                  <a:pt x="1110" y="1899"/>
                  <a:pt x="1083" y="1897"/>
                </a:cubicBezTo>
                <a:cubicBezTo>
                  <a:pt x="1083" y="1484"/>
                  <a:pt x="1083" y="1484"/>
                  <a:pt x="1083" y="1484"/>
                </a:cubicBezTo>
                <a:cubicBezTo>
                  <a:pt x="1078" y="1484"/>
                  <a:pt x="1073" y="1484"/>
                  <a:pt x="1068" y="1484"/>
                </a:cubicBezTo>
                <a:cubicBezTo>
                  <a:pt x="1063" y="1484"/>
                  <a:pt x="1058" y="1484"/>
                  <a:pt x="1053" y="1484"/>
                </a:cubicBezTo>
                <a:cubicBezTo>
                  <a:pt x="1053" y="1897"/>
                  <a:pt x="1053" y="1897"/>
                  <a:pt x="1053" y="1897"/>
                </a:cubicBezTo>
                <a:cubicBezTo>
                  <a:pt x="1013" y="1901"/>
                  <a:pt x="977" y="1920"/>
                  <a:pt x="952" y="1950"/>
                </a:cubicBezTo>
                <a:cubicBezTo>
                  <a:pt x="871" y="1895"/>
                  <a:pt x="871" y="1895"/>
                  <a:pt x="871" y="1895"/>
                </a:cubicBezTo>
                <a:cubicBezTo>
                  <a:pt x="876" y="1883"/>
                  <a:pt x="878" y="1870"/>
                  <a:pt x="878" y="1857"/>
                </a:cubicBezTo>
                <a:cubicBezTo>
                  <a:pt x="878" y="1815"/>
                  <a:pt x="855" y="1779"/>
                  <a:pt x="820" y="1760"/>
                </a:cubicBezTo>
                <a:cubicBezTo>
                  <a:pt x="944" y="1461"/>
                  <a:pt x="944" y="1461"/>
                  <a:pt x="944" y="1461"/>
                </a:cubicBezTo>
                <a:cubicBezTo>
                  <a:pt x="939" y="1459"/>
                  <a:pt x="933" y="1457"/>
                  <a:pt x="928" y="1454"/>
                </a:cubicBezTo>
                <a:cubicBezTo>
                  <a:pt x="804" y="1753"/>
                  <a:pt x="804" y="1753"/>
                  <a:pt x="804" y="1753"/>
                </a:cubicBezTo>
                <a:cubicBezTo>
                  <a:pt x="793" y="1749"/>
                  <a:pt x="781" y="1747"/>
                  <a:pt x="769" y="1747"/>
                </a:cubicBezTo>
                <a:cubicBezTo>
                  <a:pt x="712" y="1747"/>
                  <a:pt x="666" y="1791"/>
                  <a:pt x="660" y="1846"/>
                </a:cubicBezTo>
                <a:cubicBezTo>
                  <a:pt x="470" y="1861"/>
                  <a:pt x="470" y="1861"/>
                  <a:pt x="470" y="1861"/>
                </a:cubicBezTo>
                <a:cubicBezTo>
                  <a:pt x="466" y="1834"/>
                  <a:pt x="454" y="1810"/>
                  <a:pt x="438" y="1789"/>
                </a:cubicBezTo>
                <a:cubicBezTo>
                  <a:pt x="835" y="1393"/>
                  <a:pt x="835" y="1393"/>
                  <a:pt x="835" y="1393"/>
                </a:cubicBezTo>
                <a:cubicBezTo>
                  <a:pt x="827" y="1386"/>
                  <a:pt x="820" y="1379"/>
                  <a:pt x="813" y="1372"/>
                </a:cubicBezTo>
                <a:cubicBezTo>
                  <a:pt x="417" y="1768"/>
                  <a:pt x="417" y="1768"/>
                  <a:pt x="417" y="1768"/>
                </a:cubicBezTo>
                <a:cubicBezTo>
                  <a:pt x="403" y="1756"/>
                  <a:pt x="387" y="1747"/>
                  <a:pt x="369" y="1741"/>
                </a:cubicBezTo>
                <a:cubicBezTo>
                  <a:pt x="428" y="1504"/>
                  <a:pt x="428" y="1504"/>
                  <a:pt x="428" y="1504"/>
                </a:cubicBezTo>
                <a:cubicBezTo>
                  <a:pt x="434" y="1505"/>
                  <a:pt x="440" y="1505"/>
                  <a:pt x="447" y="1505"/>
                </a:cubicBezTo>
                <a:cubicBezTo>
                  <a:pt x="507" y="1505"/>
                  <a:pt x="556" y="1457"/>
                  <a:pt x="556" y="1396"/>
                </a:cubicBezTo>
                <a:cubicBezTo>
                  <a:pt x="556" y="1384"/>
                  <a:pt x="554" y="1373"/>
                  <a:pt x="551" y="1362"/>
                </a:cubicBezTo>
                <a:cubicBezTo>
                  <a:pt x="752" y="1279"/>
                  <a:pt x="752" y="1279"/>
                  <a:pt x="752" y="1279"/>
                </a:cubicBezTo>
                <a:cubicBezTo>
                  <a:pt x="750" y="1273"/>
                  <a:pt x="747" y="1268"/>
                  <a:pt x="745" y="1262"/>
                </a:cubicBezTo>
                <a:cubicBezTo>
                  <a:pt x="544" y="1345"/>
                  <a:pt x="544" y="1345"/>
                  <a:pt x="544" y="1345"/>
                </a:cubicBezTo>
                <a:cubicBezTo>
                  <a:pt x="525" y="1311"/>
                  <a:pt x="489" y="1287"/>
                  <a:pt x="447" y="1287"/>
                </a:cubicBezTo>
                <a:cubicBezTo>
                  <a:pt x="421" y="1287"/>
                  <a:pt x="397" y="1296"/>
                  <a:pt x="379" y="1311"/>
                </a:cubicBezTo>
                <a:cubicBezTo>
                  <a:pt x="277" y="1226"/>
                  <a:pt x="277" y="1226"/>
                  <a:pt x="277" y="1226"/>
                </a:cubicBezTo>
                <a:cubicBezTo>
                  <a:pt x="292" y="1205"/>
                  <a:pt x="302" y="1180"/>
                  <a:pt x="305" y="1153"/>
                </a:cubicBezTo>
                <a:cubicBezTo>
                  <a:pt x="723" y="1153"/>
                  <a:pt x="723" y="1153"/>
                  <a:pt x="723" y="1153"/>
                </a:cubicBezTo>
                <a:cubicBezTo>
                  <a:pt x="722" y="1148"/>
                  <a:pt x="722" y="1143"/>
                  <a:pt x="722" y="1138"/>
                </a:cubicBezTo>
                <a:cubicBezTo>
                  <a:pt x="722" y="1133"/>
                  <a:pt x="722" y="1128"/>
                  <a:pt x="723" y="1123"/>
                </a:cubicBezTo>
                <a:cubicBezTo>
                  <a:pt x="305" y="1123"/>
                  <a:pt x="305" y="1123"/>
                  <a:pt x="305" y="1123"/>
                </a:cubicBezTo>
                <a:cubicBezTo>
                  <a:pt x="301" y="1083"/>
                  <a:pt x="281" y="1048"/>
                  <a:pt x="253" y="1023"/>
                </a:cubicBezTo>
                <a:cubicBezTo>
                  <a:pt x="312" y="942"/>
                  <a:pt x="312" y="942"/>
                  <a:pt x="312" y="942"/>
                </a:cubicBezTo>
                <a:cubicBezTo>
                  <a:pt x="325" y="947"/>
                  <a:pt x="340" y="950"/>
                  <a:pt x="355" y="950"/>
                </a:cubicBezTo>
                <a:cubicBezTo>
                  <a:pt x="397" y="950"/>
                  <a:pt x="433" y="927"/>
                  <a:pt x="451" y="892"/>
                </a:cubicBezTo>
                <a:cubicBezTo>
                  <a:pt x="745" y="1014"/>
                  <a:pt x="745" y="1014"/>
                  <a:pt x="745" y="1014"/>
                </a:cubicBezTo>
                <a:cubicBezTo>
                  <a:pt x="747" y="1008"/>
                  <a:pt x="750" y="1003"/>
                  <a:pt x="752" y="997"/>
                </a:cubicBezTo>
                <a:cubicBezTo>
                  <a:pt x="458" y="875"/>
                  <a:pt x="458" y="875"/>
                  <a:pt x="458" y="875"/>
                </a:cubicBezTo>
                <a:cubicBezTo>
                  <a:pt x="462" y="865"/>
                  <a:pt x="464" y="853"/>
                  <a:pt x="464" y="841"/>
                </a:cubicBezTo>
                <a:cubicBezTo>
                  <a:pt x="464" y="792"/>
                  <a:pt x="431" y="750"/>
                  <a:pt x="386" y="736"/>
                </a:cubicBezTo>
                <a:cubicBezTo>
                  <a:pt x="399" y="630"/>
                  <a:pt x="399" y="630"/>
                  <a:pt x="399" y="630"/>
                </a:cubicBezTo>
                <a:cubicBezTo>
                  <a:pt x="402" y="630"/>
                  <a:pt x="405" y="631"/>
                  <a:pt x="408" y="631"/>
                </a:cubicBezTo>
                <a:cubicBezTo>
                  <a:pt x="445" y="631"/>
                  <a:pt x="479" y="618"/>
                  <a:pt x="505" y="596"/>
                </a:cubicBezTo>
                <a:cubicBezTo>
                  <a:pt x="813" y="904"/>
                  <a:pt x="813" y="904"/>
                  <a:pt x="813" y="904"/>
                </a:cubicBezTo>
                <a:cubicBezTo>
                  <a:pt x="820" y="897"/>
                  <a:pt x="827" y="889"/>
                  <a:pt x="835" y="883"/>
                </a:cubicBezTo>
                <a:cubicBezTo>
                  <a:pt x="527" y="575"/>
                  <a:pt x="527" y="575"/>
                  <a:pt x="527" y="575"/>
                </a:cubicBezTo>
                <a:cubicBezTo>
                  <a:pt x="540" y="558"/>
                  <a:pt x="550" y="539"/>
                  <a:pt x="556" y="518"/>
                </a:cubicBezTo>
                <a:cubicBezTo>
                  <a:pt x="701" y="530"/>
                  <a:pt x="701" y="530"/>
                  <a:pt x="701" y="530"/>
                </a:cubicBezTo>
                <a:cubicBezTo>
                  <a:pt x="706" y="587"/>
                  <a:pt x="753" y="631"/>
                  <a:pt x="810" y="631"/>
                </a:cubicBezTo>
                <a:cubicBezTo>
                  <a:pt x="823" y="631"/>
                  <a:pt x="835" y="628"/>
                  <a:pt x="846" y="624"/>
                </a:cubicBezTo>
                <a:cubicBezTo>
                  <a:pt x="928" y="822"/>
                  <a:pt x="928" y="822"/>
                  <a:pt x="928" y="822"/>
                </a:cubicBezTo>
                <a:cubicBezTo>
                  <a:pt x="933" y="819"/>
                  <a:pt x="939" y="817"/>
                  <a:pt x="944" y="815"/>
                </a:cubicBezTo>
                <a:cubicBezTo>
                  <a:pt x="863" y="617"/>
                  <a:pt x="863" y="617"/>
                  <a:pt x="863" y="617"/>
                </a:cubicBezTo>
                <a:cubicBezTo>
                  <a:pt x="896" y="599"/>
                  <a:pt x="919" y="563"/>
                  <a:pt x="919" y="521"/>
                </a:cubicBezTo>
                <a:cubicBezTo>
                  <a:pt x="919" y="491"/>
                  <a:pt x="907" y="464"/>
                  <a:pt x="887" y="444"/>
                </a:cubicBezTo>
                <a:cubicBezTo>
                  <a:pt x="996" y="287"/>
                  <a:pt x="996" y="287"/>
                  <a:pt x="996" y="287"/>
                </a:cubicBezTo>
                <a:cubicBezTo>
                  <a:pt x="1013" y="297"/>
                  <a:pt x="1033" y="303"/>
                  <a:pt x="1053" y="305"/>
                </a:cubicBezTo>
                <a:cubicBezTo>
                  <a:pt x="1053" y="792"/>
                  <a:pt x="1053" y="792"/>
                  <a:pt x="1053" y="792"/>
                </a:cubicBezTo>
                <a:cubicBezTo>
                  <a:pt x="1058" y="792"/>
                  <a:pt x="1063" y="792"/>
                  <a:pt x="1068" y="792"/>
                </a:cubicBezTo>
                <a:cubicBezTo>
                  <a:pt x="1073" y="792"/>
                  <a:pt x="1078" y="792"/>
                  <a:pt x="1083" y="792"/>
                </a:cubicBezTo>
                <a:cubicBezTo>
                  <a:pt x="1083" y="305"/>
                  <a:pt x="1083" y="305"/>
                  <a:pt x="1083" y="305"/>
                </a:cubicBezTo>
                <a:cubicBezTo>
                  <a:pt x="1112" y="302"/>
                  <a:pt x="1138" y="292"/>
                  <a:pt x="1159" y="276"/>
                </a:cubicBezTo>
                <a:cubicBezTo>
                  <a:pt x="1266" y="373"/>
                  <a:pt x="1266" y="373"/>
                  <a:pt x="1266" y="373"/>
                </a:cubicBezTo>
                <a:cubicBezTo>
                  <a:pt x="1258" y="388"/>
                  <a:pt x="1253" y="406"/>
                  <a:pt x="1253" y="424"/>
                </a:cubicBezTo>
                <a:cubicBezTo>
                  <a:pt x="1253" y="467"/>
                  <a:pt x="1278" y="504"/>
                  <a:pt x="1314" y="522"/>
                </a:cubicBezTo>
                <a:cubicBezTo>
                  <a:pt x="1193" y="815"/>
                  <a:pt x="1193" y="815"/>
                  <a:pt x="1193" y="815"/>
                </a:cubicBezTo>
                <a:cubicBezTo>
                  <a:pt x="1198" y="817"/>
                  <a:pt x="1204" y="819"/>
                  <a:pt x="1209" y="822"/>
                </a:cubicBezTo>
                <a:cubicBezTo>
                  <a:pt x="1331" y="529"/>
                  <a:pt x="1331" y="529"/>
                  <a:pt x="1331" y="529"/>
                </a:cubicBezTo>
                <a:cubicBezTo>
                  <a:pt x="1341" y="532"/>
                  <a:pt x="1351" y="533"/>
                  <a:pt x="1363" y="533"/>
                </a:cubicBezTo>
                <a:cubicBezTo>
                  <a:pt x="1409" y="533"/>
                  <a:pt x="1448" y="505"/>
                  <a:pt x="1464" y="464"/>
                </a:cubicBezTo>
                <a:cubicBezTo>
                  <a:pt x="1559" y="472"/>
                  <a:pt x="1559" y="472"/>
                  <a:pt x="1559" y="472"/>
                </a:cubicBezTo>
                <a:cubicBezTo>
                  <a:pt x="1558" y="477"/>
                  <a:pt x="1558" y="483"/>
                  <a:pt x="1558" y="488"/>
                </a:cubicBezTo>
                <a:cubicBezTo>
                  <a:pt x="1558" y="527"/>
                  <a:pt x="1572" y="562"/>
                  <a:pt x="1596" y="589"/>
                </a:cubicBezTo>
                <a:cubicBezTo>
                  <a:pt x="1302" y="883"/>
                  <a:pt x="1302" y="883"/>
                  <a:pt x="1302" y="883"/>
                </a:cubicBezTo>
                <a:cubicBezTo>
                  <a:pt x="1310" y="889"/>
                  <a:pt x="1317" y="897"/>
                  <a:pt x="1324" y="904"/>
                </a:cubicBezTo>
                <a:cubicBezTo>
                  <a:pt x="1618" y="610"/>
                  <a:pt x="1618" y="610"/>
                  <a:pt x="1618" y="610"/>
                </a:cubicBezTo>
                <a:cubicBezTo>
                  <a:pt x="1639" y="625"/>
                  <a:pt x="1664" y="636"/>
                  <a:pt x="1691" y="640"/>
                </a:cubicBezTo>
                <a:cubicBezTo>
                  <a:pt x="1678" y="771"/>
                  <a:pt x="1678" y="771"/>
                  <a:pt x="1678" y="771"/>
                </a:cubicBezTo>
                <a:cubicBezTo>
                  <a:pt x="1623" y="777"/>
                  <a:pt x="1581" y="823"/>
                  <a:pt x="1581" y="879"/>
                </a:cubicBezTo>
                <a:cubicBezTo>
                  <a:pt x="1581" y="891"/>
                  <a:pt x="1583" y="903"/>
                  <a:pt x="1586" y="914"/>
                </a:cubicBezTo>
                <a:cubicBezTo>
                  <a:pt x="1385" y="997"/>
                  <a:pt x="1385" y="997"/>
                  <a:pt x="1385" y="997"/>
                </a:cubicBezTo>
                <a:cubicBezTo>
                  <a:pt x="1387" y="1003"/>
                  <a:pt x="1390" y="1008"/>
                  <a:pt x="1392" y="1014"/>
                </a:cubicBezTo>
                <a:cubicBezTo>
                  <a:pt x="1593" y="930"/>
                  <a:pt x="1593" y="930"/>
                  <a:pt x="1593" y="930"/>
                </a:cubicBezTo>
                <a:cubicBezTo>
                  <a:pt x="1612" y="965"/>
                  <a:pt x="1648" y="989"/>
                  <a:pt x="1690" y="989"/>
                </a:cubicBezTo>
                <a:cubicBezTo>
                  <a:pt x="1719" y="989"/>
                  <a:pt x="1745" y="978"/>
                  <a:pt x="1764" y="960"/>
                </a:cubicBezTo>
                <a:cubicBezTo>
                  <a:pt x="1983" y="1078"/>
                  <a:pt x="1983" y="1078"/>
                  <a:pt x="1983" y="1078"/>
                </a:cubicBezTo>
                <a:cubicBezTo>
                  <a:pt x="1978" y="1092"/>
                  <a:pt x="1974" y="1107"/>
                  <a:pt x="1973" y="1123"/>
                </a:cubicBezTo>
                <a:cubicBezTo>
                  <a:pt x="1414" y="1123"/>
                  <a:pt x="1414" y="1123"/>
                  <a:pt x="1414" y="1123"/>
                </a:cubicBezTo>
                <a:cubicBezTo>
                  <a:pt x="1415" y="1128"/>
                  <a:pt x="1415" y="1133"/>
                  <a:pt x="1415" y="1138"/>
                </a:cubicBezTo>
                <a:cubicBezTo>
                  <a:pt x="1415" y="1143"/>
                  <a:pt x="1415" y="1148"/>
                  <a:pt x="1414" y="1153"/>
                </a:cubicBezTo>
                <a:cubicBezTo>
                  <a:pt x="1973" y="1153"/>
                  <a:pt x="1973" y="1153"/>
                  <a:pt x="1973" y="1153"/>
                </a:cubicBezTo>
                <a:cubicBezTo>
                  <a:pt x="1978" y="1193"/>
                  <a:pt x="1998" y="1229"/>
                  <a:pt x="2028" y="1253"/>
                </a:cubicBezTo>
                <a:lnTo>
                  <a:pt x="1940" y="1369"/>
                </a:lnTo>
                <a:close/>
                <a:moveTo>
                  <a:pt x="1350" y="1031"/>
                </a:moveTo>
                <a:cubicBezTo>
                  <a:pt x="1348" y="1025"/>
                  <a:pt x="1345" y="1020"/>
                  <a:pt x="1343" y="1014"/>
                </a:cubicBezTo>
                <a:cubicBezTo>
                  <a:pt x="1330" y="985"/>
                  <a:pt x="1313" y="959"/>
                  <a:pt x="1292" y="936"/>
                </a:cubicBezTo>
                <a:cubicBezTo>
                  <a:pt x="1285" y="928"/>
                  <a:pt x="1278" y="921"/>
                  <a:pt x="1270" y="915"/>
                </a:cubicBezTo>
                <a:cubicBezTo>
                  <a:pt x="1247" y="894"/>
                  <a:pt x="1221" y="876"/>
                  <a:pt x="1192" y="863"/>
                </a:cubicBezTo>
                <a:cubicBezTo>
                  <a:pt x="1186" y="861"/>
                  <a:pt x="1181" y="858"/>
                  <a:pt x="1175" y="856"/>
                </a:cubicBezTo>
                <a:cubicBezTo>
                  <a:pt x="1147" y="845"/>
                  <a:pt x="1116" y="839"/>
                  <a:pt x="1083" y="837"/>
                </a:cubicBezTo>
                <a:cubicBezTo>
                  <a:pt x="1079" y="837"/>
                  <a:pt x="1073" y="837"/>
                  <a:pt x="1068" y="837"/>
                </a:cubicBezTo>
                <a:cubicBezTo>
                  <a:pt x="1063" y="837"/>
                  <a:pt x="1058" y="837"/>
                  <a:pt x="1053" y="837"/>
                </a:cubicBezTo>
                <a:cubicBezTo>
                  <a:pt x="1021" y="839"/>
                  <a:pt x="990" y="845"/>
                  <a:pt x="962" y="856"/>
                </a:cubicBezTo>
                <a:cubicBezTo>
                  <a:pt x="956" y="858"/>
                  <a:pt x="950" y="861"/>
                  <a:pt x="945" y="863"/>
                </a:cubicBezTo>
                <a:cubicBezTo>
                  <a:pt x="916" y="876"/>
                  <a:pt x="890" y="894"/>
                  <a:pt x="866" y="915"/>
                </a:cubicBezTo>
                <a:cubicBezTo>
                  <a:pt x="859" y="921"/>
                  <a:pt x="852" y="928"/>
                  <a:pt x="845" y="936"/>
                </a:cubicBezTo>
                <a:cubicBezTo>
                  <a:pt x="824" y="959"/>
                  <a:pt x="807" y="985"/>
                  <a:pt x="794" y="1014"/>
                </a:cubicBezTo>
                <a:cubicBezTo>
                  <a:pt x="791" y="1020"/>
                  <a:pt x="789" y="1025"/>
                  <a:pt x="787" y="1031"/>
                </a:cubicBezTo>
                <a:cubicBezTo>
                  <a:pt x="776" y="1060"/>
                  <a:pt x="769" y="1091"/>
                  <a:pt x="768" y="1123"/>
                </a:cubicBezTo>
                <a:cubicBezTo>
                  <a:pt x="767" y="1128"/>
                  <a:pt x="767" y="1133"/>
                  <a:pt x="767" y="1138"/>
                </a:cubicBezTo>
                <a:cubicBezTo>
                  <a:pt x="767" y="1143"/>
                  <a:pt x="767" y="1148"/>
                  <a:pt x="768" y="1153"/>
                </a:cubicBezTo>
                <a:cubicBezTo>
                  <a:pt x="769" y="1185"/>
                  <a:pt x="776" y="1216"/>
                  <a:pt x="787" y="1245"/>
                </a:cubicBezTo>
                <a:cubicBezTo>
                  <a:pt x="789" y="1250"/>
                  <a:pt x="791" y="1256"/>
                  <a:pt x="794" y="1261"/>
                </a:cubicBezTo>
                <a:cubicBezTo>
                  <a:pt x="807" y="1290"/>
                  <a:pt x="824" y="1317"/>
                  <a:pt x="845" y="1340"/>
                </a:cubicBezTo>
                <a:cubicBezTo>
                  <a:pt x="852" y="1347"/>
                  <a:pt x="859" y="1354"/>
                  <a:pt x="866" y="1361"/>
                </a:cubicBezTo>
                <a:cubicBezTo>
                  <a:pt x="890" y="1382"/>
                  <a:pt x="916" y="1399"/>
                  <a:pt x="945" y="1412"/>
                </a:cubicBezTo>
                <a:cubicBezTo>
                  <a:pt x="950" y="1415"/>
                  <a:pt x="956" y="1417"/>
                  <a:pt x="962" y="1419"/>
                </a:cubicBezTo>
                <a:cubicBezTo>
                  <a:pt x="990" y="1430"/>
                  <a:pt x="1021" y="1437"/>
                  <a:pt x="1053" y="1439"/>
                </a:cubicBezTo>
                <a:cubicBezTo>
                  <a:pt x="1058" y="1439"/>
                  <a:pt x="1063" y="1439"/>
                  <a:pt x="1068" y="1439"/>
                </a:cubicBezTo>
                <a:cubicBezTo>
                  <a:pt x="1073" y="1439"/>
                  <a:pt x="1079" y="1439"/>
                  <a:pt x="1083" y="1439"/>
                </a:cubicBezTo>
                <a:cubicBezTo>
                  <a:pt x="1116" y="1437"/>
                  <a:pt x="1147" y="1430"/>
                  <a:pt x="1175" y="1419"/>
                </a:cubicBezTo>
                <a:cubicBezTo>
                  <a:pt x="1181" y="1417"/>
                  <a:pt x="1186" y="1415"/>
                  <a:pt x="1192" y="1412"/>
                </a:cubicBezTo>
                <a:cubicBezTo>
                  <a:pt x="1221" y="1399"/>
                  <a:pt x="1247" y="1382"/>
                  <a:pt x="1270" y="1361"/>
                </a:cubicBezTo>
                <a:cubicBezTo>
                  <a:pt x="1278" y="1354"/>
                  <a:pt x="1285" y="1347"/>
                  <a:pt x="1292" y="1340"/>
                </a:cubicBezTo>
                <a:cubicBezTo>
                  <a:pt x="1313" y="1317"/>
                  <a:pt x="1330" y="1290"/>
                  <a:pt x="1343" y="1261"/>
                </a:cubicBezTo>
                <a:cubicBezTo>
                  <a:pt x="1345" y="1256"/>
                  <a:pt x="1348" y="1250"/>
                  <a:pt x="1350" y="1245"/>
                </a:cubicBezTo>
                <a:cubicBezTo>
                  <a:pt x="1361" y="1216"/>
                  <a:pt x="1368" y="1185"/>
                  <a:pt x="1369" y="1153"/>
                </a:cubicBezTo>
                <a:cubicBezTo>
                  <a:pt x="1369" y="1148"/>
                  <a:pt x="1370" y="1143"/>
                  <a:pt x="1370" y="1138"/>
                </a:cubicBezTo>
                <a:cubicBezTo>
                  <a:pt x="1370" y="1133"/>
                  <a:pt x="1369" y="1128"/>
                  <a:pt x="1369" y="1123"/>
                </a:cubicBezTo>
                <a:cubicBezTo>
                  <a:pt x="1368" y="1091"/>
                  <a:pt x="1361" y="1060"/>
                  <a:pt x="1350" y="1031"/>
                </a:cubicBezTo>
                <a:close/>
              </a:path>
            </a:pathLst>
          </a:custGeom>
          <a:solidFill>
            <a:schemeClr val="accent2"/>
          </a:solidFill>
          <a:ln>
            <a:noFill/>
          </a:ln>
        </p:spPr>
        <p:txBody>
          <a:bodyPr vert="horz" wrap="square" lIns="82305" tIns="41153" rIns="82305" bIns="41153" numCol="1" anchor="t" anchorCtr="0" compatLnSpc="1">
            <a:prstTxWarp prst="textNoShape">
              <a:avLst/>
            </a:prstTxWarp>
          </a:bodyPr>
          <a:lstStyle/>
          <a:p>
            <a:endParaRPr lang="en-US" sz="1600"/>
          </a:p>
        </p:txBody>
      </p:sp>
    </p:spTree>
    <p:extLst>
      <p:ext uri="{BB962C8B-B14F-4D97-AF65-F5344CB8AC3E}">
        <p14:creationId xmlns:p14="http://schemas.microsoft.com/office/powerpoint/2010/main" val="2542765544"/>
      </p:ext>
    </p:extLst>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bwMode="auto">
          <a:xfrm>
            <a:off x="519112" y="1141413"/>
            <a:ext cx="11149012" cy="5487987"/>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ctr" anchorCtr="0" compatLnSpc="1">
            <a:prstTxWarp prst="textNoShape">
              <a:avLst/>
            </a:prstTxWarp>
          </a:bodyPr>
          <a:lstStyle/>
          <a:p>
            <a:pPr algn="ctr" defTabSz="913788" fontAlgn="base">
              <a:spcBef>
                <a:spcPct val="0"/>
              </a:spcBef>
              <a:spcAft>
                <a:spcPct val="0"/>
              </a:spcAft>
            </a:pPr>
            <a:endParaRPr lang="en-US" sz="2200" dirty="0">
              <a:gradFill>
                <a:gsLst>
                  <a:gs pos="0">
                    <a:srgbClr val="FFFFFF"/>
                  </a:gs>
                  <a:gs pos="100000">
                    <a:srgbClr val="FFFFFF"/>
                  </a:gs>
                </a:gsLst>
                <a:lin ang="5400000" scaled="0"/>
              </a:gradFill>
            </a:endParaRPr>
          </a:p>
        </p:txBody>
      </p:sp>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2386395968"/>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34851" name="think-cell Slide" r:id="rId12" imgW="270" imgH="270" progId="TCLayout.ActiveDocument.1">
                  <p:embed/>
                </p:oleObj>
              </mc:Choice>
              <mc:Fallback>
                <p:oleObj name="think-cell Slide" r:id="rId12" imgW="270" imgH="270" progId="TCLayout.ActiveDocument.1">
                  <p:embed/>
                  <p:pic>
                    <p:nvPicPr>
                      <p:cNvPr id="0" name=""/>
                      <p:cNvPicPr/>
                      <p:nvPr/>
                    </p:nvPicPr>
                    <p:blipFill>
                      <a:blip r:embed="rId13"/>
                      <a:stretch>
                        <a:fillRect/>
                      </a:stretch>
                    </p:blipFill>
                    <p:spPr>
                      <a:xfrm>
                        <a:off x="0" y="0"/>
                        <a:ext cx="158750" cy="158750"/>
                      </a:xfrm>
                      <a:prstGeom prst="rect">
                        <a:avLst/>
                      </a:prstGeom>
                    </p:spPr>
                  </p:pic>
                </p:oleObj>
              </mc:Fallback>
            </mc:AlternateContent>
          </a:graphicData>
        </a:graphic>
      </p:graphicFrame>
      <p:sp>
        <p:nvSpPr>
          <p:cNvPr id="4" name="Title 3"/>
          <p:cNvSpPr>
            <a:spLocks noGrp="1"/>
          </p:cNvSpPr>
          <p:nvPr>
            <p:ph type="title"/>
            <p:custDataLst>
              <p:tags r:id="rId3"/>
            </p:custDataLst>
          </p:nvPr>
        </p:nvSpPr>
        <p:spPr/>
        <p:txBody>
          <a:bodyPr/>
          <a:lstStyle/>
          <a:p>
            <a:r>
              <a:rPr lang="en-US" dirty="0">
                <a:cs typeface="Segoe UI"/>
              </a:rPr>
              <a:t>Casual Gaming Ecosystem</a:t>
            </a:r>
          </a:p>
        </p:txBody>
      </p:sp>
      <p:pic>
        <p:nvPicPr>
          <p:cNvPr id="5" name="Picture 4" descr="\\tkzaw-pro-19\mydocs3\ntotten\My Documents\My Pictures\Game Devices\StartDefault_US_green_web.jpg"/>
          <p:cNvPicPr>
            <a:picLocks noChangeAspect="1" noChangeArrowheads="1"/>
          </p:cNvPicPr>
          <p:nvPr>
            <p:custDataLst>
              <p:tags r:id="rId4"/>
            </p:custDataLst>
          </p:nvPr>
        </p:nvPicPr>
        <p:blipFill>
          <a:blip r:embed="rId14"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2167316" y="1822585"/>
            <a:ext cx="1309031" cy="2356255"/>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7" descr="\\tkzaw-pro-19\mydocs3\ntotten\My Documents\My Pictures\Game Devices\Google-Nexus-S-fronton.jpg"/>
          <p:cNvPicPr>
            <a:picLocks noChangeAspect="1" noChangeArrowheads="1"/>
          </p:cNvPicPr>
          <p:nvPr>
            <p:custDataLst>
              <p:tags r:id="rId5"/>
            </p:custDataLst>
          </p:nvPr>
        </p:nvPicPr>
        <p:blipFill>
          <a:blip r:embed="rId15"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3671861" y="2367525"/>
            <a:ext cx="1133144" cy="2205518"/>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8" descr="\\tkzaw-pro-19\mydocs3\ntotten\My Documents\My Pictures\Game Devices\Untitled.png"/>
          <p:cNvPicPr>
            <a:picLocks noChangeAspect="1" noChangeArrowheads="1"/>
          </p:cNvPicPr>
          <p:nvPr>
            <p:custDataLst>
              <p:tags r:id="rId6"/>
            </p:custDataLst>
          </p:nvPr>
        </p:nvPicPr>
        <p:blipFill>
          <a:blip r:embed="rId16" cstate="print">
            <a:clrChange>
              <a:clrFrom>
                <a:srgbClr val="FFFFFE"/>
              </a:clrFrom>
              <a:clrTo>
                <a:srgbClr val="FFFFFE">
                  <a:alpha val="0"/>
                </a:srgbClr>
              </a:clrTo>
            </a:clrChange>
            <a:extLst>
              <a:ext uri="{28A0092B-C50C-407E-A947-70E740481C1C}">
                <a14:useLocalDpi xmlns:a14="http://schemas.microsoft.com/office/drawing/2010/main" val="0"/>
              </a:ext>
            </a:extLst>
          </a:blip>
          <a:srcRect/>
          <a:stretch>
            <a:fillRect/>
          </a:stretch>
        </p:blipFill>
        <p:spPr bwMode="auto">
          <a:xfrm>
            <a:off x="883801" y="1252286"/>
            <a:ext cx="1198833" cy="227078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12" descr="\\tkzaw-pro-19\mydocs3\ntotten\My Documents\My Pictures\Game Devices\logo_IE-h_print.jpg"/>
          <p:cNvPicPr>
            <a:picLocks noChangeAspect="1" noChangeArrowheads="1"/>
          </p:cNvPicPr>
          <p:nvPr>
            <p:custDataLst>
              <p:tags r:id="rId7"/>
            </p:custDataLst>
          </p:nvPr>
        </p:nvPicPr>
        <p:blipFill>
          <a:blip r:embed="rId17"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111742" y="4573043"/>
            <a:ext cx="2253237" cy="656346"/>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13" descr="\\tkzaw-pro-19\mydocs3\ntotten\My Documents\My Pictures\Game Devices\n_1234209334_facebook_logo.jpg"/>
          <p:cNvPicPr>
            <a:picLocks noChangeAspect="1" noChangeArrowheads="1"/>
          </p:cNvPicPr>
          <p:nvPr>
            <p:custDataLst>
              <p:tags r:id="rId8"/>
            </p:custDataLst>
          </p:nvPr>
        </p:nvPicPr>
        <p:blipFill>
          <a:blip r:embed="rId18" cstate="print">
            <a:extLst>
              <a:ext uri="{28A0092B-C50C-407E-A947-70E740481C1C}">
                <a14:useLocalDpi xmlns:a14="http://schemas.microsoft.com/office/drawing/2010/main" val="0"/>
              </a:ext>
            </a:extLst>
          </a:blip>
          <a:srcRect/>
          <a:stretch>
            <a:fillRect/>
          </a:stretch>
        </p:blipFill>
        <p:spPr bwMode="auto">
          <a:xfrm>
            <a:off x="7512710" y="5113001"/>
            <a:ext cx="2442335" cy="809716"/>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2"/>
          <p:cNvPicPr>
            <a:picLocks noChangeAspect="1" noChangeArrowheads="1"/>
          </p:cNvPicPr>
          <p:nvPr>
            <p:custDataLst>
              <p:tags r:id="rId9"/>
            </p:custDataLst>
          </p:nvPr>
        </p:nvPicPr>
        <p:blipFill>
          <a:blip r:embed="rId19">
            <a:extLst>
              <a:ext uri="{28A0092B-C50C-407E-A947-70E740481C1C}">
                <a14:useLocalDpi xmlns:a14="http://schemas.microsoft.com/office/drawing/2010/main" val="0"/>
              </a:ext>
            </a:extLst>
          </a:blip>
          <a:stretch>
            <a:fillRect/>
          </a:stretch>
        </p:blipFill>
        <p:spPr bwMode="auto">
          <a:xfrm>
            <a:off x="5961063" y="1363118"/>
            <a:ext cx="5715000" cy="32099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4848" name="Picture 32" descr="D:\ntotten\Desktop\MouseWithoutBorders\256px-Google_Chrome_2011_computer_icon.svg.png"/>
          <p:cNvPicPr>
            <a:picLocks noChangeAspect="1" noChangeArrowheads="1"/>
          </p:cNvPicPr>
          <p:nvPr/>
        </p:nvPicPr>
        <p:blipFill>
          <a:blip r:embed="rId20" cstate="print">
            <a:extLst>
              <a:ext uri="{28A0092B-C50C-407E-A947-70E740481C1C}">
                <a14:useLocalDpi xmlns:a14="http://schemas.microsoft.com/office/drawing/2010/main" val="0"/>
              </a:ext>
            </a:extLst>
          </a:blip>
          <a:srcRect/>
          <a:stretch>
            <a:fillRect/>
          </a:stretch>
        </p:blipFill>
        <p:spPr bwMode="auto">
          <a:xfrm>
            <a:off x="1102774" y="5313674"/>
            <a:ext cx="703736" cy="703736"/>
          </a:xfrm>
          <a:prstGeom prst="rect">
            <a:avLst/>
          </a:prstGeom>
          <a:noFill/>
          <a:extLst>
            <a:ext uri="{909E8E84-426E-40DD-AFC4-6F175D3DCCD1}">
              <a14:hiddenFill xmlns:a14="http://schemas.microsoft.com/office/drawing/2010/main">
                <a:solidFill>
                  <a:srgbClr val="FFFFFF"/>
                </a:solidFill>
              </a14:hiddenFill>
            </a:ext>
          </a:extLst>
        </p:spPr>
      </p:pic>
      <p:pic>
        <p:nvPicPr>
          <p:cNvPr id="34849" name="Picture 33" descr="D:\ntotten\Desktop\MouseWithoutBorders\identity-logo-firefox.png"/>
          <p:cNvPicPr>
            <a:picLocks noChangeAspect="1" noChangeArrowheads="1"/>
          </p:cNvPicPr>
          <p:nvPr/>
        </p:nvPicPr>
        <p:blipFill>
          <a:blip r:embed="rId21" cstate="print">
            <a:extLst>
              <a:ext uri="{28A0092B-C50C-407E-A947-70E740481C1C}">
                <a14:useLocalDpi xmlns:a14="http://schemas.microsoft.com/office/drawing/2010/main" val="0"/>
              </a:ext>
            </a:extLst>
          </a:blip>
          <a:srcRect/>
          <a:stretch>
            <a:fillRect/>
          </a:stretch>
        </p:blipFill>
        <p:spPr bwMode="auto">
          <a:xfrm>
            <a:off x="1885247" y="5342249"/>
            <a:ext cx="706225" cy="746437"/>
          </a:xfrm>
          <a:prstGeom prst="rect">
            <a:avLst/>
          </a:prstGeom>
          <a:noFill/>
          <a:extLst>
            <a:ext uri="{909E8E84-426E-40DD-AFC4-6F175D3DCCD1}">
              <a14:hiddenFill xmlns:a14="http://schemas.microsoft.com/office/drawing/2010/main">
                <a:solidFill>
                  <a:srgbClr val="FFFFFF"/>
                </a:solidFill>
              </a14:hiddenFill>
            </a:ext>
          </a:extLst>
        </p:spPr>
      </p:pic>
      <p:pic>
        <p:nvPicPr>
          <p:cNvPr id="34850" name="Picture 34" descr="D:\ntotten\Desktop\MouseWithoutBorders\safari-logo3.png"/>
          <p:cNvPicPr>
            <a:picLocks noChangeAspect="1" noChangeArrowheads="1"/>
          </p:cNvPicPr>
          <p:nvPr/>
        </p:nvPicPr>
        <p:blipFill>
          <a:blip r:embed="rId22"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2695575" y="5263291"/>
            <a:ext cx="798558" cy="7985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94995795"/>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1370718663"/>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35866" name="think-cell Slide" r:id="rId6" imgW="270" imgH="270" progId="TCLayout.ActiveDocument.1">
                  <p:embed/>
                </p:oleObj>
              </mc:Choice>
              <mc:Fallback>
                <p:oleObj name="think-cell Slide" r:id="rId6" imgW="270" imgH="270" progId="TCLayout.ActiveDocument.1">
                  <p:embed/>
                  <p:pic>
                    <p:nvPicPr>
                      <p:cNvPr id="0" name=""/>
                      <p:cNvPicPr/>
                      <p:nvPr/>
                    </p:nvPicPr>
                    <p:blipFill>
                      <a:blip r:embed="rId7"/>
                      <a:stretch>
                        <a:fillRect/>
                      </a:stretch>
                    </p:blipFill>
                    <p:spPr>
                      <a:xfrm>
                        <a:off x="0" y="0"/>
                        <a:ext cx="158750" cy="158750"/>
                      </a:xfrm>
                      <a:prstGeom prst="rect">
                        <a:avLst/>
                      </a:prstGeom>
                    </p:spPr>
                  </p:pic>
                </p:oleObj>
              </mc:Fallback>
            </mc:AlternateContent>
          </a:graphicData>
        </a:graphic>
      </p:graphicFrame>
      <p:sp>
        <p:nvSpPr>
          <p:cNvPr id="7" name="Title 6"/>
          <p:cNvSpPr>
            <a:spLocks noGrp="1"/>
          </p:cNvSpPr>
          <p:nvPr>
            <p:ph type="ctrTitle"/>
          </p:nvPr>
        </p:nvSpPr>
        <p:spPr/>
        <p:txBody>
          <a:bodyPr/>
          <a:lstStyle/>
          <a:p>
            <a:r>
              <a:rPr lang="en-US" dirty="0" err="1"/>
              <a:t>Tankster</a:t>
            </a:r>
            <a:endParaRPr lang="en-US" dirty="0"/>
          </a:p>
        </p:txBody>
      </p:sp>
      <p:sp>
        <p:nvSpPr>
          <p:cNvPr id="3" name="Subtitle 2"/>
          <p:cNvSpPr>
            <a:spLocks noGrp="1"/>
          </p:cNvSpPr>
          <p:nvPr>
            <p:ph type="subTitle" idx="1"/>
          </p:nvPr>
        </p:nvSpPr>
        <p:spPr/>
        <p:txBody>
          <a:bodyPr/>
          <a:lstStyle/>
          <a:p>
            <a:endParaRPr lang="en-US"/>
          </a:p>
        </p:txBody>
      </p:sp>
      <p:sp>
        <p:nvSpPr>
          <p:cNvPr id="5" name="Text Placeholder 4"/>
          <p:cNvSpPr>
            <a:spLocks noGrp="1"/>
          </p:cNvSpPr>
          <p:nvPr>
            <p:ph type="body" sz="quarter" idx="10"/>
            <p:custDataLst>
              <p:tags r:id="rId3"/>
            </p:custDataLst>
          </p:nvPr>
        </p:nvSpPr>
        <p:spPr/>
        <p:txBody>
          <a:bodyPr/>
          <a:lstStyle/>
          <a:p>
            <a:r>
              <a:rPr lang="en-US" dirty="0" smtClean="0"/>
              <a:t>demo</a:t>
            </a:r>
            <a:endParaRPr lang="en-US" dirty="0"/>
          </a:p>
        </p:txBody>
      </p:sp>
    </p:spTree>
    <p:extLst>
      <p:ext uri="{BB962C8B-B14F-4D97-AF65-F5344CB8AC3E}">
        <p14:creationId xmlns:p14="http://schemas.microsoft.com/office/powerpoint/2010/main" val="1551639688"/>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2468509179"/>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36890" name="think-cell Slide" r:id="rId6" imgW="270" imgH="270" progId="TCLayout.ActiveDocument.1">
                  <p:embed/>
                </p:oleObj>
              </mc:Choice>
              <mc:Fallback>
                <p:oleObj name="think-cell Slide" r:id="rId6" imgW="270" imgH="270" progId="TCLayout.ActiveDocument.1">
                  <p:embed/>
                  <p:pic>
                    <p:nvPicPr>
                      <p:cNvPr id="0" name=""/>
                      <p:cNvPicPr/>
                      <p:nvPr/>
                    </p:nvPicPr>
                    <p:blipFill>
                      <a:blip r:embed="rId7"/>
                      <a:stretch>
                        <a:fillRect/>
                      </a:stretch>
                    </p:blipFill>
                    <p:spPr>
                      <a:xfrm>
                        <a:off x="0" y="0"/>
                        <a:ext cx="158750" cy="158750"/>
                      </a:xfrm>
                      <a:prstGeom prst="rect">
                        <a:avLst/>
                      </a:prstGeom>
                    </p:spPr>
                  </p:pic>
                </p:oleObj>
              </mc:Fallback>
            </mc:AlternateContent>
          </a:graphicData>
        </a:graphic>
      </p:graphicFrame>
      <p:sp>
        <p:nvSpPr>
          <p:cNvPr id="6" name="Text Placeholder 5"/>
          <p:cNvSpPr>
            <a:spLocks noGrp="1"/>
          </p:cNvSpPr>
          <p:nvPr>
            <p:ph type="body" sz="quarter" idx="10"/>
            <p:custDataLst>
              <p:tags r:id="rId3"/>
            </p:custDataLst>
          </p:nvPr>
        </p:nvSpPr>
        <p:spPr/>
        <p:txBody>
          <a:bodyPr/>
          <a:lstStyle/>
          <a:p>
            <a:r>
              <a:rPr lang="en-US" dirty="0" smtClean="0">
                <a:cs typeface="Segoe UI"/>
              </a:rPr>
              <a:t>Architecture</a:t>
            </a:r>
            <a:endParaRPr lang="en-US" dirty="0">
              <a:cs typeface="Segoe UI"/>
            </a:endParaRPr>
          </a:p>
        </p:txBody>
      </p:sp>
    </p:spTree>
    <p:extLst>
      <p:ext uri="{BB962C8B-B14F-4D97-AF65-F5344CB8AC3E}">
        <p14:creationId xmlns:p14="http://schemas.microsoft.com/office/powerpoint/2010/main" val="4051694303"/>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bwMode="auto">
          <a:xfrm>
            <a:off x="519113" y="1141413"/>
            <a:ext cx="11149012" cy="5487987"/>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ctr" anchorCtr="0" compatLnSpc="1">
            <a:prstTxWarp prst="textNoShape">
              <a:avLst/>
            </a:prstTxWarp>
          </a:bodyPr>
          <a:lstStyle/>
          <a:p>
            <a:pPr algn="ctr" defTabSz="913788"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3" name="Title 2"/>
          <p:cNvSpPr>
            <a:spLocks noGrp="1"/>
          </p:cNvSpPr>
          <p:nvPr>
            <p:ph type="title"/>
          </p:nvPr>
        </p:nvSpPr>
        <p:spPr/>
        <p:txBody>
          <a:bodyPr/>
          <a:lstStyle/>
          <a:p>
            <a:r>
              <a:rPr lang="en-US" dirty="0"/>
              <a:t>Three Versions of </a:t>
            </a:r>
            <a:r>
              <a:rPr lang="en-US" dirty="0" err="1"/>
              <a:t>Tankster</a:t>
            </a:r>
            <a:endParaRPr lang="en-US"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514003" y="1231098"/>
            <a:ext cx="3159233" cy="1737360"/>
          </a:xfrm>
          <a:prstGeom prst="rect">
            <a:avLst/>
          </a:prstGeom>
          <a:noFill/>
          <a:ln>
            <a:noFill/>
          </a:ln>
        </p:spPr>
      </p:pic>
      <p:pic>
        <p:nvPicPr>
          <p:cNvPr id="5" name="Picture 4"/>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706842" y="3085107"/>
            <a:ext cx="5746269" cy="3364792"/>
          </a:xfrm>
          <a:prstGeom prst="rect">
            <a:avLst/>
          </a:prstGeom>
          <a:noFill/>
          <a:ln>
            <a:noFill/>
          </a:ln>
        </p:spPr>
      </p:pic>
      <p:pic>
        <p:nvPicPr>
          <p:cNvPr id="6" name="Picture 2"/>
          <p:cNvPicPr>
            <a:picLocks noChangeAspect="1" noChangeArrowheads="1"/>
          </p:cNvPicPr>
          <p:nvPr/>
        </p:nvPicPr>
        <p:blipFill>
          <a:blip r:embed="rId4" cstate="print">
            <a:extLst>
              <a:ext uri="{28A0092B-C50C-407E-A947-70E740481C1C}">
                <a14:useLocalDpi xmlns:a14="http://schemas.microsoft.com/office/drawing/2010/main" val="0"/>
              </a:ext>
            </a:extLst>
          </a:blip>
          <a:stretch>
            <a:fillRect/>
          </a:stretch>
        </p:blipFill>
        <p:spPr bwMode="auto">
          <a:xfrm>
            <a:off x="6671813" y="3085107"/>
            <a:ext cx="4845932" cy="336479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623795000"/>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Start A Game</a:t>
            </a:r>
          </a:p>
        </p:txBody>
      </p:sp>
      <p:pic>
        <p:nvPicPr>
          <p:cNvPr id="4" name="Picture 3"/>
          <p:cNvPicPr/>
          <p:nvPr/>
        </p:nvPicPr>
        <p:blipFill>
          <a:blip r:embed="rId8" cstate="print">
            <a:extLst>
              <a:ext uri="{28A0092B-C50C-407E-A947-70E740481C1C}">
                <a14:useLocalDpi xmlns:a14="http://schemas.microsoft.com/office/drawing/2010/main"/>
              </a:ext>
            </a:extLst>
          </a:blip>
          <a:stretch>
            <a:fillRect/>
          </a:stretch>
        </p:blipFill>
        <p:spPr>
          <a:xfrm>
            <a:off x="1422653" y="1392353"/>
            <a:ext cx="3108960" cy="1746885"/>
          </a:xfrm>
          <a:prstGeom prst="rect">
            <a:avLst/>
          </a:prstGeom>
        </p:spPr>
      </p:pic>
      <p:sp>
        <p:nvSpPr>
          <p:cNvPr id="6" name="Rectangle 5"/>
          <p:cNvSpPr/>
          <p:nvPr>
            <p:custDataLst>
              <p:tags r:id="rId1"/>
            </p:custDataLst>
          </p:nvPr>
        </p:nvSpPr>
        <p:spPr bwMode="auto">
          <a:xfrm>
            <a:off x="5848597" y="1392353"/>
            <a:ext cx="1896024" cy="910092"/>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p>
            <a:pPr algn="ctr" defTabSz="913788" fontAlgn="base">
              <a:spcBef>
                <a:spcPct val="0"/>
              </a:spcBef>
              <a:spcAft>
                <a:spcPct val="0"/>
              </a:spcAft>
            </a:pPr>
            <a:r>
              <a:rPr lang="en-US" sz="2000" dirty="0">
                <a:ln>
                  <a:solidFill>
                    <a:schemeClr val="bg1">
                      <a:alpha val="0"/>
                    </a:schemeClr>
                  </a:solidFill>
                </a:ln>
                <a:solidFill>
                  <a:schemeClr val="bg1"/>
                </a:solidFill>
              </a:rPr>
              <a:t>Game Services</a:t>
            </a:r>
          </a:p>
        </p:txBody>
      </p:sp>
      <p:grpSp>
        <p:nvGrpSpPr>
          <p:cNvPr id="29" name="Group 28"/>
          <p:cNvGrpSpPr/>
          <p:nvPr/>
        </p:nvGrpSpPr>
        <p:grpSpPr>
          <a:xfrm>
            <a:off x="5977459" y="4053071"/>
            <a:ext cx="1638300" cy="1397032"/>
            <a:chOff x="5932150" y="4828291"/>
            <a:chExt cx="1638300" cy="1397032"/>
          </a:xfrm>
        </p:grpSpPr>
        <p:pic>
          <p:nvPicPr>
            <p:cNvPr id="8" name="Picture 88"/>
            <p:cNvPicPr>
              <a:picLocks noChangeAspect="1" noChangeArrowheads="1"/>
            </p:cNvPicPr>
            <p:nvPr/>
          </p:nvPicPr>
          <p:blipFill>
            <a:blip r:embed="rId9" cstate="print">
              <a:duotone>
                <a:prstClr val="black"/>
                <a:schemeClr val="tx2">
                  <a:tint val="45000"/>
                  <a:satMod val="400000"/>
                </a:schemeClr>
              </a:duotone>
              <a:extLst>
                <a:ext uri="{BEBA8EAE-BF5A-486C-A8C5-ECC9F3942E4B}">
                  <a14:imgProps xmlns:a14="http://schemas.microsoft.com/office/drawing/2010/main">
                    <a14:imgLayer r:embed="rId10">
                      <a14:imgEffect>
                        <a14:brightnessContrast bright="-40000"/>
                      </a14:imgEffect>
                    </a14:imgLayer>
                  </a14:imgProps>
                </a:ext>
                <a:ext uri="{28A0092B-C50C-407E-A947-70E740481C1C}">
                  <a14:useLocalDpi xmlns:a14="http://schemas.microsoft.com/office/drawing/2010/main" val="0"/>
                </a:ext>
              </a:extLst>
            </a:blip>
            <a:srcRect/>
            <a:stretch>
              <a:fillRect/>
            </a:stretch>
          </p:blipFill>
          <p:spPr bwMode="auto">
            <a:xfrm>
              <a:off x="5932150" y="4828291"/>
              <a:ext cx="1638300" cy="13970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TextBox 8"/>
            <p:cNvSpPr txBox="1"/>
            <p:nvPr/>
          </p:nvSpPr>
          <p:spPr>
            <a:xfrm>
              <a:off x="6317207" y="5465298"/>
              <a:ext cx="868186" cy="553998"/>
            </a:xfrm>
            <a:prstGeom prst="rect">
              <a:avLst/>
            </a:prstGeom>
            <a:noFill/>
          </p:spPr>
          <p:txBody>
            <a:bodyPr wrap="none" lIns="0" tIns="0" rIns="0" bIns="0" rtlCol="0">
              <a:spAutoFit/>
            </a:bodyPr>
            <a:lstStyle/>
            <a:p>
              <a:pPr algn="ctr" defTabSz="913788" fontAlgn="base">
                <a:lnSpc>
                  <a:spcPct val="90000"/>
                </a:lnSpc>
                <a:spcBef>
                  <a:spcPct val="0"/>
                </a:spcBef>
                <a:spcAft>
                  <a:spcPct val="0"/>
                </a:spcAft>
                <a:buSzPct val="80000"/>
              </a:pPr>
              <a:r>
                <a:rPr lang="en-US" sz="2000" dirty="0">
                  <a:ln>
                    <a:solidFill>
                      <a:schemeClr val="bg1">
                        <a:alpha val="0"/>
                      </a:schemeClr>
                    </a:solidFill>
                  </a:ln>
                  <a:solidFill>
                    <a:schemeClr val="bg1"/>
                  </a:solidFill>
                </a:rPr>
                <a:t>WAZ</a:t>
              </a:r>
            </a:p>
            <a:p>
              <a:pPr algn="ctr" defTabSz="913788" fontAlgn="base">
                <a:lnSpc>
                  <a:spcPct val="90000"/>
                </a:lnSpc>
                <a:spcBef>
                  <a:spcPct val="0"/>
                </a:spcBef>
                <a:spcAft>
                  <a:spcPct val="0"/>
                </a:spcAft>
                <a:buSzPct val="80000"/>
              </a:pPr>
              <a:r>
                <a:rPr lang="en-US" sz="2000" dirty="0">
                  <a:ln>
                    <a:solidFill>
                      <a:schemeClr val="bg1">
                        <a:alpha val="0"/>
                      </a:schemeClr>
                    </a:solidFill>
                  </a:ln>
                  <a:solidFill>
                    <a:schemeClr val="bg1"/>
                  </a:solidFill>
                </a:rPr>
                <a:t>Storage</a:t>
              </a:r>
            </a:p>
          </p:txBody>
        </p:sp>
      </p:grpSp>
      <p:sp>
        <p:nvSpPr>
          <p:cNvPr id="12" name="Rectangle 11"/>
          <p:cNvSpPr/>
          <p:nvPr>
            <p:custDataLst>
              <p:tags r:id="rId2"/>
            </p:custDataLst>
          </p:nvPr>
        </p:nvSpPr>
        <p:spPr bwMode="auto">
          <a:xfrm>
            <a:off x="5848597" y="2704127"/>
            <a:ext cx="1896024" cy="910092"/>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p>
            <a:pPr algn="ctr" defTabSz="913788" fontAlgn="base">
              <a:spcBef>
                <a:spcPct val="0"/>
              </a:spcBef>
              <a:spcAft>
                <a:spcPct val="0"/>
              </a:spcAft>
            </a:pPr>
            <a:r>
              <a:rPr lang="en-US" sz="2000" dirty="0" smtClean="0">
                <a:ln>
                  <a:solidFill>
                    <a:schemeClr val="bg1">
                      <a:alpha val="0"/>
                    </a:schemeClr>
                  </a:solidFill>
                </a:ln>
                <a:solidFill>
                  <a:schemeClr val="bg1"/>
                </a:solidFill>
              </a:rPr>
              <a:t>Worker</a:t>
            </a:r>
            <a:endParaRPr lang="en-US" sz="2000" dirty="0">
              <a:ln>
                <a:solidFill>
                  <a:schemeClr val="bg1">
                    <a:alpha val="0"/>
                  </a:schemeClr>
                </a:solidFill>
              </a:ln>
              <a:solidFill>
                <a:schemeClr val="bg1"/>
              </a:solidFill>
            </a:endParaRPr>
          </a:p>
        </p:txBody>
      </p:sp>
      <p:sp>
        <p:nvSpPr>
          <p:cNvPr id="13" name="Rectangle 12"/>
          <p:cNvSpPr/>
          <p:nvPr>
            <p:custDataLst>
              <p:tags r:id="rId3"/>
            </p:custDataLst>
          </p:nvPr>
        </p:nvSpPr>
        <p:spPr bwMode="auto">
          <a:xfrm>
            <a:off x="9198014" y="2341087"/>
            <a:ext cx="303762" cy="36304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p>
            <a:pPr algn="ctr" defTabSz="913788" fontAlgn="base">
              <a:spcBef>
                <a:spcPct val="0"/>
              </a:spcBef>
              <a:spcAft>
                <a:spcPct val="0"/>
              </a:spcAft>
            </a:pPr>
            <a:endParaRPr lang="en-US" sz="2000" dirty="0">
              <a:ln>
                <a:solidFill>
                  <a:schemeClr val="bg1">
                    <a:alpha val="0"/>
                  </a:schemeClr>
                </a:solidFill>
              </a:ln>
              <a:solidFill>
                <a:schemeClr val="bg1"/>
              </a:solidFill>
            </a:endParaRPr>
          </a:p>
        </p:txBody>
      </p:sp>
      <p:sp>
        <p:nvSpPr>
          <p:cNvPr id="14" name="Rectangle 13"/>
          <p:cNvSpPr/>
          <p:nvPr>
            <p:custDataLst>
              <p:tags r:id="rId4"/>
            </p:custDataLst>
          </p:nvPr>
        </p:nvSpPr>
        <p:spPr bwMode="auto">
          <a:xfrm>
            <a:off x="9548852" y="2341087"/>
            <a:ext cx="303762" cy="36304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p>
            <a:pPr algn="ctr" defTabSz="913788" fontAlgn="base">
              <a:spcBef>
                <a:spcPct val="0"/>
              </a:spcBef>
              <a:spcAft>
                <a:spcPct val="0"/>
              </a:spcAft>
            </a:pPr>
            <a:endParaRPr lang="en-US" sz="2000" dirty="0">
              <a:ln>
                <a:solidFill>
                  <a:schemeClr val="bg1">
                    <a:alpha val="0"/>
                  </a:schemeClr>
                </a:solidFill>
              </a:ln>
              <a:solidFill>
                <a:schemeClr val="bg1"/>
              </a:solidFill>
            </a:endParaRPr>
          </a:p>
        </p:txBody>
      </p:sp>
      <p:sp>
        <p:nvSpPr>
          <p:cNvPr id="15" name="Rectangle 14"/>
          <p:cNvSpPr/>
          <p:nvPr>
            <p:custDataLst>
              <p:tags r:id="rId5"/>
            </p:custDataLst>
          </p:nvPr>
        </p:nvSpPr>
        <p:spPr bwMode="auto">
          <a:xfrm>
            <a:off x="9899690" y="2341087"/>
            <a:ext cx="303762" cy="36304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p>
            <a:pPr algn="ctr" defTabSz="913788" fontAlgn="base">
              <a:spcBef>
                <a:spcPct val="0"/>
              </a:spcBef>
              <a:spcAft>
                <a:spcPct val="0"/>
              </a:spcAft>
            </a:pPr>
            <a:endParaRPr lang="en-US" sz="2000" dirty="0">
              <a:ln>
                <a:solidFill>
                  <a:schemeClr val="bg1">
                    <a:alpha val="0"/>
                  </a:schemeClr>
                </a:solidFill>
              </a:ln>
              <a:solidFill>
                <a:schemeClr val="bg1"/>
              </a:solidFill>
            </a:endParaRPr>
          </a:p>
        </p:txBody>
      </p:sp>
      <p:sp>
        <p:nvSpPr>
          <p:cNvPr id="16" name="Rectangle 15"/>
          <p:cNvSpPr/>
          <p:nvPr>
            <p:custDataLst>
              <p:tags r:id="rId6"/>
            </p:custDataLst>
          </p:nvPr>
        </p:nvSpPr>
        <p:spPr bwMode="auto">
          <a:xfrm>
            <a:off x="10250527" y="2341087"/>
            <a:ext cx="303762" cy="36304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noAutofit/>
          </a:bodyPr>
          <a:lstStyle/>
          <a:p>
            <a:pPr algn="ctr" defTabSz="913788" fontAlgn="base">
              <a:spcBef>
                <a:spcPct val="0"/>
              </a:spcBef>
              <a:spcAft>
                <a:spcPct val="0"/>
              </a:spcAft>
            </a:pPr>
            <a:endParaRPr lang="en-US" sz="2000" dirty="0">
              <a:ln>
                <a:solidFill>
                  <a:schemeClr val="bg1">
                    <a:alpha val="0"/>
                  </a:schemeClr>
                </a:solidFill>
              </a:ln>
              <a:solidFill>
                <a:schemeClr val="bg1"/>
              </a:solidFill>
            </a:endParaRPr>
          </a:p>
        </p:txBody>
      </p:sp>
      <p:cxnSp>
        <p:nvCxnSpPr>
          <p:cNvPr id="18" name="Straight Arrow Connector 17"/>
          <p:cNvCxnSpPr>
            <a:stCxn id="4" idx="3"/>
            <a:endCxn id="6" idx="1"/>
          </p:cNvCxnSpPr>
          <p:nvPr/>
        </p:nvCxnSpPr>
        <p:spPr>
          <a:xfrm flipV="1">
            <a:off x="4531613" y="1847399"/>
            <a:ext cx="1316984" cy="418397"/>
          </a:xfrm>
          <a:prstGeom prst="straightConnector1">
            <a:avLst/>
          </a:prstGeom>
          <a:ln w="19050">
            <a:solidFill>
              <a:schemeClr val="tx2"/>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stCxn id="4" idx="3"/>
            <a:endCxn id="8" idx="1"/>
          </p:cNvCxnSpPr>
          <p:nvPr/>
        </p:nvCxnSpPr>
        <p:spPr>
          <a:xfrm>
            <a:off x="4531613" y="2265796"/>
            <a:ext cx="1445846" cy="2485791"/>
          </a:xfrm>
          <a:prstGeom prst="straightConnector1">
            <a:avLst/>
          </a:prstGeom>
          <a:ln w="19050">
            <a:solidFill>
              <a:schemeClr val="tx2"/>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a:stCxn id="6" idx="3"/>
            <a:endCxn id="13" idx="1"/>
          </p:cNvCxnSpPr>
          <p:nvPr/>
        </p:nvCxnSpPr>
        <p:spPr>
          <a:xfrm>
            <a:off x="7744621" y="1847399"/>
            <a:ext cx="1453393" cy="675208"/>
          </a:xfrm>
          <a:prstGeom prst="straightConnector1">
            <a:avLst/>
          </a:prstGeom>
          <a:ln w="19050">
            <a:solidFill>
              <a:schemeClr val="tx2"/>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a:stCxn id="12" idx="3"/>
            <a:endCxn id="13" idx="1"/>
          </p:cNvCxnSpPr>
          <p:nvPr/>
        </p:nvCxnSpPr>
        <p:spPr>
          <a:xfrm flipV="1">
            <a:off x="7744621" y="2522607"/>
            <a:ext cx="1453393" cy="636566"/>
          </a:xfrm>
          <a:prstGeom prst="straightConnector1">
            <a:avLst/>
          </a:prstGeom>
          <a:ln w="19050">
            <a:solidFill>
              <a:schemeClr val="tx2"/>
            </a:solidFill>
            <a:tailEnd type="triangle" w="lg" len="lg"/>
          </a:ln>
        </p:spPr>
        <p:style>
          <a:lnRef idx="1">
            <a:schemeClr val="accent1"/>
          </a:lnRef>
          <a:fillRef idx="0">
            <a:schemeClr val="accent1"/>
          </a:fillRef>
          <a:effectRef idx="0">
            <a:schemeClr val="accent1"/>
          </a:effectRef>
          <a:fontRef idx="minor">
            <a:schemeClr val="tx1"/>
          </a:fontRef>
        </p:style>
      </p:cxnSp>
      <p:sp>
        <p:nvSpPr>
          <p:cNvPr id="34" name="Arc 33"/>
          <p:cNvSpPr/>
          <p:nvPr/>
        </p:nvSpPr>
        <p:spPr>
          <a:xfrm>
            <a:off x="6983029" y="3168266"/>
            <a:ext cx="1522339" cy="1522339"/>
          </a:xfrm>
          <a:prstGeom prst="arc">
            <a:avLst>
              <a:gd name="adj1" fmla="val 16200000"/>
              <a:gd name="adj2" fmla="val 5877784"/>
            </a:avLst>
          </a:prstGeom>
          <a:ln w="19050">
            <a:solidFill>
              <a:schemeClr val="tx2"/>
            </a:solidFill>
            <a:tailEnd type="triangl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22" name="Picture 21" descr="Description: C:\Users\ntotten\AppData\Local\Temp\SNAGHTML4fb9d80.PNG"/>
          <p:cNvPicPr/>
          <p:nvPr/>
        </p:nvPicPr>
        <p:blipFill>
          <a:blip r:embed="rId11" r:link="rId12">
            <a:extLst>
              <a:ext uri="{28A0092B-C50C-407E-A947-70E740481C1C}">
                <a14:useLocalDpi xmlns:a14="http://schemas.microsoft.com/office/drawing/2010/main"/>
              </a:ext>
            </a:extLst>
          </a:blip>
          <a:srcRect/>
          <a:stretch>
            <a:fillRect/>
          </a:stretch>
        </p:blipFill>
        <p:spPr bwMode="auto">
          <a:xfrm>
            <a:off x="1422653" y="3523165"/>
            <a:ext cx="2012420" cy="1106502"/>
          </a:xfrm>
          <a:prstGeom prst="rect">
            <a:avLst/>
          </a:prstGeom>
          <a:noFill/>
          <a:ln>
            <a:noFill/>
          </a:ln>
        </p:spPr>
      </p:pic>
      <p:sp>
        <p:nvSpPr>
          <p:cNvPr id="23" name="Circular Arrow 20"/>
          <p:cNvSpPr/>
          <p:nvPr/>
        </p:nvSpPr>
        <p:spPr bwMode="auto">
          <a:xfrm>
            <a:off x="4792294" y="2902756"/>
            <a:ext cx="542020" cy="512835"/>
          </a:xfrm>
          <a:custGeom>
            <a:avLst/>
            <a:gdLst/>
            <a:ahLst/>
            <a:cxnLst/>
            <a:rect l="l" t="t" r="r" b="b"/>
            <a:pathLst>
              <a:path w="1364321" h="1290858">
                <a:moveTo>
                  <a:pt x="1312189" y="521240"/>
                </a:moveTo>
                <a:cubicBezTo>
                  <a:pt x="1379241" y="843309"/>
                  <a:pt x="1188492" y="1167020"/>
                  <a:pt x="867907" y="1263384"/>
                </a:cubicBezTo>
                <a:cubicBezTo>
                  <a:pt x="529995" y="1364956"/>
                  <a:pt x="173160" y="1176268"/>
                  <a:pt x="66869" y="839810"/>
                </a:cubicBezTo>
                <a:lnTo>
                  <a:pt x="0" y="850045"/>
                </a:lnTo>
                <a:lnTo>
                  <a:pt x="152456" y="726510"/>
                </a:lnTo>
                <a:lnTo>
                  <a:pt x="353136" y="795994"/>
                </a:lnTo>
                <a:lnTo>
                  <a:pt x="287098" y="806102"/>
                </a:lnTo>
                <a:cubicBezTo>
                  <a:pt x="372455" y="1015983"/>
                  <a:pt x="607026" y="1122486"/>
                  <a:pt x="821219" y="1048610"/>
                </a:cubicBezTo>
                <a:cubicBezTo>
                  <a:pt x="1030724" y="976351"/>
                  <a:pt x="1149194" y="756193"/>
                  <a:pt x="1094944" y="542996"/>
                </a:cubicBezTo>
                <a:lnTo>
                  <a:pt x="1215340" y="591768"/>
                </a:lnTo>
                <a:close/>
                <a:moveTo>
                  <a:pt x="745284" y="3100"/>
                </a:moveTo>
                <a:cubicBezTo>
                  <a:pt x="994626" y="27712"/>
                  <a:pt x="1217266" y="197230"/>
                  <a:pt x="1297452" y="451055"/>
                </a:cubicBezTo>
                <a:lnTo>
                  <a:pt x="1364321" y="440820"/>
                </a:lnTo>
                <a:lnTo>
                  <a:pt x="1211865" y="564355"/>
                </a:lnTo>
                <a:lnTo>
                  <a:pt x="1011185" y="494871"/>
                </a:lnTo>
                <a:lnTo>
                  <a:pt x="1077223" y="484763"/>
                </a:lnTo>
                <a:cubicBezTo>
                  <a:pt x="991354" y="273623"/>
                  <a:pt x="754642" y="167323"/>
                  <a:pt x="539785" y="243415"/>
                </a:cubicBezTo>
                <a:cubicBezTo>
                  <a:pt x="331664" y="317122"/>
                  <a:pt x="215315" y="536727"/>
                  <a:pt x="269858" y="748290"/>
                </a:cubicBezTo>
                <a:lnTo>
                  <a:pt x="149014" y="699422"/>
                </a:lnTo>
                <a:lnTo>
                  <a:pt x="52313" y="769932"/>
                </a:lnTo>
                <a:cubicBezTo>
                  <a:pt x="-14595" y="450322"/>
                  <a:pt x="172911" y="127612"/>
                  <a:pt x="491328" y="29033"/>
                </a:cubicBezTo>
                <a:cubicBezTo>
                  <a:pt x="576089" y="2792"/>
                  <a:pt x="662170" y="-5105"/>
                  <a:pt x="745284" y="3100"/>
                </a:cubicBezTo>
                <a:close/>
              </a:path>
            </a:pathLst>
          </a:cu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6729532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ipe(down)">
                                      <p:cBhvr>
                                        <p:cTn id="7" dur="500"/>
                                        <p:tgtEl>
                                          <p:spTgt spid="1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wipe(up)">
                                      <p:cBhvr>
                                        <p:cTn id="12" dur="500"/>
                                        <p:tgtEl>
                                          <p:spTgt spid="20"/>
                                        </p:tgtEl>
                                      </p:cBhvr>
                                    </p:animEffect>
                                  </p:childTnLst>
                                </p:cTn>
                              </p:par>
                              <p:par>
                                <p:cTn id="13" presetID="21" presetClass="entr" presetSubtype="1" fill="hold" grpId="0" nodeType="withEffect">
                                  <p:stCondLst>
                                    <p:cond delay="0"/>
                                  </p:stCondLst>
                                  <p:childTnLst>
                                    <p:set>
                                      <p:cBhvr>
                                        <p:cTn id="14" dur="1" fill="hold">
                                          <p:stCondLst>
                                            <p:cond delay="0"/>
                                          </p:stCondLst>
                                        </p:cTn>
                                        <p:tgtEl>
                                          <p:spTgt spid="23"/>
                                        </p:tgtEl>
                                        <p:attrNameLst>
                                          <p:attrName>style.visibility</p:attrName>
                                        </p:attrNameLst>
                                      </p:cBhvr>
                                      <p:to>
                                        <p:strVal val="visible"/>
                                      </p:to>
                                    </p:set>
                                    <p:animEffect transition="in" filter="wheel(1)">
                                      <p:cBhvr>
                                        <p:cTn id="15" dur="500"/>
                                        <p:tgtEl>
                                          <p:spTgt spid="23"/>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nodeType="clickEffect">
                                  <p:stCondLst>
                                    <p:cond delay="0"/>
                                  </p:stCondLst>
                                  <p:childTnLst>
                                    <p:set>
                                      <p:cBhvr>
                                        <p:cTn id="19" dur="1" fill="hold">
                                          <p:stCondLst>
                                            <p:cond delay="0"/>
                                          </p:stCondLst>
                                        </p:cTn>
                                        <p:tgtEl>
                                          <p:spTgt spid="31"/>
                                        </p:tgtEl>
                                        <p:attrNameLst>
                                          <p:attrName>style.visibility</p:attrName>
                                        </p:attrNameLst>
                                      </p:cBhvr>
                                      <p:to>
                                        <p:strVal val="visible"/>
                                      </p:to>
                                    </p:set>
                                    <p:animEffect transition="in" filter="wipe(left)">
                                      <p:cBhvr>
                                        <p:cTn id="20" dur="500"/>
                                        <p:tgtEl>
                                          <p:spTgt spid="31"/>
                                        </p:tgtEl>
                                      </p:cBhvr>
                                    </p:animEffect>
                                  </p:childTnLst>
                                </p:cTn>
                              </p:par>
                              <p:par>
                                <p:cTn id="21" presetID="22" presetClass="exit" presetSubtype="8" fill="hold" nodeType="withEffect">
                                  <p:stCondLst>
                                    <p:cond delay="0"/>
                                  </p:stCondLst>
                                  <p:childTnLst>
                                    <p:animEffect transition="out" filter="wipe(left)">
                                      <p:cBhvr>
                                        <p:cTn id="22" dur="500"/>
                                        <p:tgtEl>
                                          <p:spTgt spid="18"/>
                                        </p:tgtEl>
                                      </p:cBhvr>
                                    </p:animEffect>
                                    <p:set>
                                      <p:cBhvr>
                                        <p:cTn id="23" dur="1" fill="hold">
                                          <p:stCondLst>
                                            <p:cond delay="499"/>
                                          </p:stCondLst>
                                        </p:cTn>
                                        <p:tgtEl>
                                          <p:spTgt spid="18"/>
                                        </p:tgtEl>
                                        <p:attrNameLst>
                                          <p:attrName>style.visibility</p:attrName>
                                        </p:attrNameLst>
                                      </p:cBhvr>
                                      <p:to>
                                        <p:strVal val="hidden"/>
                                      </p:to>
                                    </p:set>
                                  </p:childTnLst>
                                </p:cTn>
                              </p:par>
                            </p:childTnLst>
                          </p:cTn>
                        </p:par>
                      </p:childTnLst>
                    </p:cTn>
                  </p:par>
                  <p:par>
                    <p:cTn id="24" fill="hold">
                      <p:stCondLst>
                        <p:cond delay="indefinite"/>
                      </p:stCondLst>
                      <p:childTnLst>
                        <p:par>
                          <p:cTn id="25" fill="hold">
                            <p:stCondLst>
                              <p:cond delay="0"/>
                            </p:stCondLst>
                            <p:childTnLst>
                              <p:par>
                                <p:cTn id="26" presetID="22" presetClass="entr" presetSubtype="8" fill="hold" nodeType="clickEffect">
                                  <p:stCondLst>
                                    <p:cond delay="0"/>
                                  </p:stCondLst>
                                  <p:childTnLst>
                                    <p:set>
                                      <p:cBhvr>
                                        <p:cTn id="27" dur="1" fill="hold">
                                          <p:stCondLst>
                                            <p:cond delay="0"/>
                                          </p:stCondLst>
                                        </p:cTn>
                                        <p:tgtEl>
                                          <p:spTgt spid="33"/>
                                        </p:tgtEl>
                                        <p:attrNameLst>
                                          <p:attrName>style.visibility</p:attrName>
                                        </p:attrNameLst>
                                      </p:cBhvr>
                                      <p:to>
                                        <p:strVal val="visible"/>
                                      </p:to>
                                    </p:set>
                                    <p:animEffect transition="in" filter="wipe(left)">
                                      <p:cBhvr>
                                        <p:cTn id="28" dur="500"/>
                                        <p:tgtEl>
                                          <p:spTgt spid="33"/>
                                        </p:tgtEl>
                                      </p:cBhvr>
                                    </p:animEffect>
                                  </p:childTnLst>
                                </p:cTn>
                              </p:par>
                              <p:par>
                                <p:cTn id="29" presetID="22" presetClass="exit" presetSubtype="2" fill="hold" nodeType="withEffect">
                                  <p:stCondLst>
                                    <p:cond delay="0"/>
                                  </p:stCondLst>
                                  <p:childTnLst>
                                    <p:animEffect transition="out" filter="wipe(right)">
                                      <p:cBhvr>
                                        <p:cTn id="30" dur="500"/>
                                        <p:tgtEl>
                                          <p:spTgt spid="31"/>
                                        </p:tgtEl>
                                      </p:cBhvr>
                                    </p:animEffect>
                                    <p:set>
                                      <p:cBhvr>
                                        <p:cTn id="31" dur="1" fill="hold">
                                          <p:stCondLst>
                                            <p:cond delay="499"/>
                                          </p:stCondLst>
                                        </p:cTn>
                                        <p:tgtEl>
                                          <p:spTgt spid="31"/>
                                        </p:tgtEl>
                                        <p:attrNameLst>
                                          <p:attrName>style.visibility</p:attrName>
                                        </p:attrNameLst>
                                      </p:cBhvr>
                                      <p:to>
                                        <p:strVal val="hidden"/>
                                      </p:to>
                                    </p:set>
                                  </p:childTnLst>
                                </p:cTn>
                              </p:par>
                            </p:childTnLst>
                          </p:cTn>
                        </p:par>
                      </p:childTnLst>
                    </p:cTn>
                  </p:par>
                  <p:par>
                    <p:cTn id="32" fill="hold">
                      <p:stCondLst>
                        <p:cond delay="indefinite"/>
                      </p:stCondLst>
                      <p:childTnLst>
                        <p:par>
                          <p:cTn id="33" fill="hold">
                            <p:stCondLst>
                              <p:cond delay="0"/>
                            </p:stCondLst>
                            <p:childTnLst>
                              <p:par>
                                <p:cTn id="34" presetID="21" presetClass="entr" presetSubtype="1" fill="hold" grpId="0" nodeType="clickEffect">
                                  <p:stCondLst>
                                    <p:cond delay="0"/>
                                  </p:stCondLst>
                                  <p:childTnLst>
                                    <p:set>
                                      <p:cBhvr>
                                        <p:cTn id="35" dur="1" fill="hold">
                                          <p:stCondLst>
                                            <p:cond delay="0"/>
                                          </p:stCondLst>
                                        </p:cTn>
                                        <p:tgtEl>
                                          <p:spTgt spid="34"/>
                                        </p:tgtEl>
                                        <p:attrNameLst>
                                          <p:attrName>style.visibility</p:attrName>
                                        </p:attrNameLst>
                                      </p:cBhvr>
                                      <p:to>
                                        <p:strVal val="visible"/>
                                      </p:to>
                                    </p:set>
                                    <p:animEffect transition="in" filter="wheel(1)">
                                      <p:cBhvr>
                                        <p:cTn id="36" dur="600"/>
                                        <p:tgtEl>
                                          <p:spTgt spid="34"/>
                                        </p:tgtEl>
                                      </p:cBhvr>
                                    </p:animEffect>
                                  </p:childTnLst>
                                </p:cTn>
                              </p:par>
                              <p:par>
                                <p:cTn id="37" presetID="22" presetClass="exit" presetSubtype="2" fill="hold" nodeType="withEffect">
                                  <p:stCondLst>
                                    <p:cond delay="0"/>
                                  </p:stCondLst>
                                  <p:childTnLst>
                                    <p:animEffect transition="out" filter="wipe(right)">
                                      <p:cBhvr>
                                        <p:cTn id="38" dur="500"/>
                                        <p:tgtEl>
                                          <p:spTgt spid="33"/>
                                        </p:tgtEl>
                                      </p:cBhvr>
                                    </p:animEffect>
                                    <p:set>
                                      <p:cBhvr>
                                        <p:cTn id="39" dur="1" fill="hold">
                                          <p:stCondLst>
                                            <p:cond delay="499"/>
                                          </p:stCondLst>
                                        </p:cTn>
                                        <p:tgtEl>
                                          <p:spTgt spid="33"/>
                                        </p:tgtEl>
                                        <p:attrNameLst>
                                          <p:attrName>style.visibility</p:attrName>
                                        </p:attrNameLst>
                                      </p:cBhvr>
                                      <p:to>
                                        <p:strVal val="hidden"/>
                                      </p:to>
                                    </p:set>
                                  </p:childTnLst>
                                </p:cTn>
                              </p:par>
                            </p:childTnLst>
                          </p:cTn>
                        </p:par>
                      </p:childTnLst>
                    </p:cTn>
                  </p:par>
                  <p:par>
                    <p:cTn id="40" fill="hold">
                      <p:stCondLst>
                        <p:cond delay="indefinite"/>
                      </p:stCondLst>
                      <p:childTnLst>
                        <p:par>
                          <p:cTn id="41" fill="hold">
                            <p:stCondLst>
                              <p:cond delay="0"/>
                            </p:stCondLst>
                            <p:childTnLst>
                              <p:par>
                                <p:cTn id="42" presetID="10" presetClass="exit" presetSubtype="0" fill="hold" grpId="1" nodeType="clickEffect">
                                  <p:stCondLst>
                                    <p:cond delay="0"/>
                                  </p:stCondLst>
                                  <p:childTnLst>
                                    <p:animEffect transition="out" filter="fade">
                                      <p:cBhvr>
                                        <p:cTn id="43" dur="500"/>
                                        <p:tgtEl>
                                          <p:spTgt spid="34"/>
                                        </p:tgtEl>
                                      </p:cBhvr>
                                    </p:animEffect>
                                    <p:set>
                                      <p:cBhvr>
                                        <p:cTn id="44" dur="1" fill="hold">
                                          <p:stCondLst>
                                            <p:cond delay="499"/>
                                          </p:stCondLst>
                                        </p:cTn>
                                        <p:tgtEl>
                                          <p:spTgt spid="3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P spid="34" grpId="1" animBg="1"/>
      <p:bldP spid="23"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30"/>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1.xml><?xml version="1.0" encoding="utf-8"?>
<p:tagLst xmlns:a="http://schemas.openxmlformats.org/drawingml/2006/main" xmlns:r="http://schemas.openxmlformats.org/officeDocument/2006/relationships" xmlns:p="http://schemas.openxmlformats.org/presentationml/2006/main">
  <p:tag name="THINKCELLSHAPEDONOTDELETE" val="pf4jE4qOdLUahTPoWHVAzbQ"/>
</p:tagLst>
</file>

<file path=ppt/tags/tag102.xml><?xml version="1.0" encoding="utf-8"?>
<p:tagLst xmlns:a="http://schemas.openxmlformats.org/drawingml/2006/main" xmlns:r="http://schemas.openxmlformats.org/officeDocument/2006/relationships" xmlns:p="http://schemas.openxmlformats.org/presentationml/2006/main">
  <p:tag name="THINKCELLSHAPEDONOTDELETE" val="pAGztoTWplEGCJklvlB5B4Q"/>
</p:tagLst>
</file>

<file path=ppt/tags/tag103.xml><?xml version="1.0" encoding="utf-8"?>
<p:tagLst xmlns:a="http://schemas.openxmlformats.org/drawingml/2006/main" xmlns:r="http://schemas.openxmlformats.org/officeDocument/2006/relationships" xmlns:p="http://schemas.openxmlformats.org/presentationml/2006/main">
  <p:tag name="THINKCELLSHAPEDONOTDELETE" val="ppWm_nrpxOUSQV.1HQa1HZQ"/>
</p:tagLst>
</file>

<file path=ppt/tags/tag10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5.xml><?xml version="1.0" encoding="utf-8"?>
<p:tagLst xmlns:a="http://schemas.openxmlformats.org/drawingml/2006/main" xmlns:r="http://schemas.openxmlformats.org/officeDocument/2006/relationships" xmlns:p="http://schemas.openxmlformats.org/presentationml/2006/main">
  <p:tag name="THINKCELLSHAPEDONOTDELETE" val="pi8AD7mEj60C2SCnJyQBrew"/>
</p:tagLst>
</file>

<file path=ppt/tags/tag106.xml><?xml version="1.0" encoding="utf-8"?>
<p:tagLst xmlns:a="http://schemas.openxmlformats.org/drawingml/2006/main" xmlns:r="http://schemas.openxmlformats.org/officeDocument/2006/relationships" xmlns:p="http://schemas.openxmlformats.org/presentationml/2006/main">
  <p:tag name="THINKCELLSHAPEDONOTDELETE" val="pHUt_LFNmpU6DwxRH0iEiTw"/>
</p:tagLst>
</file>

<file path=ppt/tags/tag1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8.xml><?xml version="1.0" encoding="utf-8"?>
<p:tagLst xmlns:a="http://schemas.openxmlformats.org/drawingml/2006/main" xmlns:r="http://schemas.openxmlformats.org/officeDocument/2006/relationships" xmlns:p="http://schemas.openxmlformats.org/presentationml/2006/main">
  <p:tag name="THINKCELLSHAPEDONOTDELETE" val="poTFLM6of_0GxNLu3TbAkGA"/>
</p:tagLst>
</file>

<file path=ppt/tags/tag109.xml><?xml version="1.0" encoding="utf-8"?>
<p:tagLst xmlns:a="http://schemas.openxmlformats.org/drawingml/2006/main" xmlns:r="http://schemas.openxmlformats.org/officeDocument/2006/relationships" xmlns:p="http://schemas.openxmlformats.org/presentationml/2006/main">
  <p:tag name="THINKCELLSHAPEDONOTDELETE" val="pFSb5iqHMvkaRjCSQiuaVnw"/>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pM1MtBFdJFUuWCaxlemN7SA"/>
</p:tagLst>
</file>

<file path=ppt/tags/tag1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1.xml><?xml version="1.0" encoding="utf-8"?>
<p:tagLst xmlns:a="http://schemas.openxmlformats.org/drawingml/2006/main" xmlns:r="http://schemas.openxmlformats.org/officeDocument/2006/relationships" xmlns:p="http://schemas.openxmlformats.org/presentationml/2006/main">
  <p:tag name="THINKCELLSHAPEDONOTDELETE" val="pxUNvwxBOaUiP4O4YUkGEpw"/>
</p:tagLst>
</file>

<file path=ppt/tags/tag112.xml><?xml version="1.0" encoding="utf-8"?>
<p:tagLst xmlns:a="http://schemas.openxmlformats.org/drawingml/2006/main" xmlns:r="http://schemas.openxmlformats.org/officeDocument/2006/relationships" xmlns:p="http://schemas.openxmlformats.org/presentationml/2006/main">
  <p:tag name="THINKCELLSHAPEDONOTDELETE" val="pyuHC76gHZUu5rW2xWQfhkg"/>
</p:tagLst>
</file>

<file path=ppt/tags/tag113.xml><?xml version="1.0" encoding="utf-8"?>
<p:tagLst xmlns:a="http://schemas.openxmlformats.org/drawingml/2006/main" xmlns:r="http://schemas.openxmlformats.org/officeDocument/2006/relationships" xmlns:p="http://schemas.openxmlformats.org/presentationml/2006/main">
  <p:tag name="THINKCELLSHAPEDONOTDELETE" val="pQ2fn7Uxdu0m0onQrmAcjcw"/>
</p:tagLst>
</file>

<file path=ppt/tags/tag114.xml><?xml version="1.0" encoding="utf-8"?>
<p:tagLst xmlns:a="http://schemas.openxmlformats.org/drawingml/2006/main" xmlns:r="http://schemas.openxmlformats.org/officeDocument/2006/relationships" xmlns:p="http://schemas.openxmlformats.org/presentationml/2006/main">
  <p:tag name="THINKCELLSHAPEDONOTDELETE" val="pbkniNmeiik.DoZD1lx8DMQ"/>
</p:tagLst>
</file>

<file path=ppt/tags/tag1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6.xml><?xml version="1.0" encoding="utf-8"?>
<p:tagLst xmlns:a="http://schemas.openxmlformats.org/drawingml/2006/main" xmlns:r="http://schemas.openxmlformats.org/officeDocument/2006/relationships" xmlns:p="http://schemas.openxmlformats.org/presentationml/2006/main">
  <p:tag name="THINKCELLSHAPEDONOTDELETE" val="piab_cKDyUkK.Oc555bU7hQ"/>
</p:tagLst>
</file>

<file path=ppt/tags/tag1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8.xml><?xml version="1.0" encoding="utf-8"?>
<p:tagLst xmlns:a="http://schemas.openxmlformats.org/drawingml/2006/main" xmlns:r="http://schemas.openxmlformats.org/officeDocument/2006/relationships" xmlns:p="http://schemas.openxmlformats.org/presentationml/2006/main">
  <p:tag name="THINKCELLSHAPEDONOTDELETE" val="pb7rkSkzEnE6yM185mTLo_Q"/>
</p:tagLst>
</file>

<file path=ppt/tags/tag119.xml><?xml version="1.0" encoding="utf-8"?>
<p:tagLst xmlns:a="http://schemas.openxmlformats.org/drawingml/2006/main" xmlns:r="http://schemas.openxmlformats.org/officeDocument/2006/relationships" xmlns:p="http://schemas.openxmlformats.org/presentationml/2006/main">
  <p:tag name="THINKCELLSHAPEDONOTDELETE" val="pr7eEvx7T_0en2PznccLPbw"/>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p4xjlpziwcEC8XqT85KOO_g"/>
</p:tagLst>
</file>

<file path=ppt/tags/tag120.xml><?xml version="1.0" encoding="utf-8"?>
<p:tagLst xmlns:a="http://schemas.openxmlformats.org/drawingml/2006/main" xmlns:r="http://schemas.openxmlformats.org/officeDocument/2006/relationships" xmlns:p="http://schemas.openxmlformats.org/presentationml/2006/main">
  <p:tag name="THINKCELLSHAPEDONOTDELETE" val="pHefJGo7X3kWWFvPjmtYGIg"/>
</p:tagLst>
</file>

<file path=ppt/tags/tag121.xml><?xml version="1.0" encoding="utf-8"?>
<p:tagLst xmlns:a="http://schemas.openxmlformats.org/drawingml/2006/main" xmlns:r="http://schemas.openxmlformats.org/officeDocument/2006/relationships" xmlns:p="http://schemas.openxmlformats.org/presentationml/2006/main">
  <p:tag name="THINKCELLSHAPEDONOTDELETE" val="pRMJ3jgjjuEijrnGr42JP5A"/>
</p:tagLst>
</file>

<file path=ppt/tags/tag122.xml><?xml version="1.0" encoding="utf-8"?>
<p:tagLst xmlns:a="http://schemas.openxmlformats.org/drawingml/2006/main" xmlns:r="http://schemas.openxmlformats.org/officeDocument/2006/relationships" xmlns:p="http://schemas.openxmlformats.org/presentationml/2006/main">
  <p:tag name="THINKCELLSHAPEDONOTDELETE" val="pk2P5meH19UqKltw_wfh2jg"/>
</p:tagLst>
</file>

<file path=ppt/tags/tag123.xml><?xml version="1.0" encoding="utf-8"?>
<p:tagLst xmlns:a="http://schemas.openxmlformats.org/drawingml/2006/main" xmlns:r="http://schemas.openxmlformats.org/officeDocument/2006/relationships" xmlns:p="http://schemas.openxmlformats.org/presentationml/2006/main">
  <p:tag name="THINKCELLSHAPEDONOTDELETE" val="pgUqdkGhnekmKVTF_Yn_eEA"/>
</p:tagLst>
</file>

<file path=ppt/tags/tag124.xml><?xml version="1.0" encoding="utf-8"?>
<p:tagLst xmlns:a="http://schemas.openxmlformats.org/drawingml/2006/main" xmlns:r="http://schemas.openxmlformats.org/officeDocument/2006/relationships" xmlns:p="http://schemas.openxmlformats.org/presentationml/2006/main">
  <p:tag name="THINKCELLSHAPEDONOTDELETE" val="perninVcelECyHniy3hlsiQ"/>
</p:tagLst>
</file>

<file path=ppt/tags/tag125.xml><?xml version="1.0" encoding="utf-8"?>
<p:tagLst xmlns:a="http://schemas.openxmlformats.org/drawingml/2006/main" xmlns:r="http://schemas.openxmlformats.org/officeDocument/2006/relationships" xmlns:p="http://schemas.openxmlformats.org/presentationml/2006/main">
  <p:tag name="THINKCELLSHAPEDONOTDELETE" val="pZizuUplu9E6g4P4p6lVzxw"/>
</p:tagLst>
</file>

<file path=ppt/tags/tag126.xml><?xml version="1.0" encoding="utf-8"?>
<p:tagLst xmlns:a="http://schemas.openxmlformats.org/drawingml/2006/main" xmlns:r="http://schemas.openxmlformats.org/officeDocument/2006/relationships" xmlns:p="http://schemas.openxmlformats.org/presentationml/2006/main">
  <p:tag name="THINKCELLSHAPEDONOTDELETE" val="peGrRTH1kA0Ck5oWtV5ODKw"/>
</p:tagLst>
</file>

<file path=ppt/tags/tag127.xml><?xml version="1.0" encoding="utf-8"?>
<p:tagLst xmlns:a="http://schemas.openxmlformats.org/drawingml/2006/main" xmlns:r="http://schemas.openxmlformats.org/officeDocument/2006/relationships" xmlns:p="http://schemas.openxmlformats.org/presentationml/2006/main">
  <p:tag name="THINKCELLSHAPEDONOTDELETE" val="pO_6PUpySYkm8D4GrObvPDw"/>
</p:tagLst>
</file>

<file path=ppt/tags/tag128.xml><?xml version="1.0" encoding="utf-8"?>
<p:tagLst xmlns:a="http://schemas.openxmlformats.org/drawingml/2006/main" xmlns:r="http://schemas.openxmlformats.org/officeDocument/2006/relationships" xmlns:p="http://schemas.openxmlformats.org/presentationml/2006/main">
  <p:tag name="THINKCELLSHAPEDONOTDELETE" val="pjIEB7YvgI024iDoqyyFSPQ"/>
</p:tagLst>
</file>

<file path=ppt/tags/tag1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0.xml><?xml version="1.0" encoding="utf-8"?>
<p:tagLst xmlns:a="http://schemas.openxmlformats.org/drawingml/2006/main" xmlns:r="http://schemas.openxmlformats.org/officeDocument/2006/relationships" xmlns:p="http://schemas.openxmlformats.org/presentationml/2006/main">
  <p:tag name="THINKCELLSHAPEDONOTDELETE" val="pL0gb8689bESfvLPZE8h8VQ"/>
</p:tagLst>
</file>

<file path=ppt/tags/tag131.xml><?xml version="1.0" encoding="utf-8"?>
<p:tagLst xmlns:a="http://schemas.openxmlformats.org/drawingml/2006/main" xmlns:r="http://schemas.openxmlformats.org/officeDocument/2006/relationships" xmlns:p="http://schemas.openxmlformats.org/presentationml/2006/main">
  <p:tag name="THINKCELLSHAPEDONOTDELETE" val="p1zj1AD6IFkGPwyncIOHS3Q"/>
</p:tagLst>
</file>

<file path=ppt/tags/tag1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3.xml><?xml version="1.0" encoding="utf-8"?>
<p:tagLst xmlns:a="http://schemas.openxmlformats.org/drawingml/2006/main" xmlns:r="http://schemas.openxmlformats.org/officeDocument/2006/relationships" xmlns:p="http://schemas.openxmlformats.org/presentationml/2006/main">
  <p:tag name="THINKCELLSHAPEDONOTDELETE" val="pemI7hUMaJkWgiraxh64h1w"/>
</p:tagLst>
</file>

<file path=ppt/tags/tag134.xml><?xml version="1.0" encoding="utf-8"?>
<p:tagLst xmlns:a="http://schemas.openxmlformats.org/drawingml/2006/main" xmlns:r="http://schemas.openxmlformats.org/officeDocument/2006/relationships" xmlns:p="http://schemas.openxmlformats.org/presentationml/2006/main">
  <p:tag name="THINKCELLSHAPEDONOTDELETE" val="p45PbG9gGPE.PY0f3R2e5pg"/>
</p:tagLst>
</file>

<file path=ppt/tags/tag1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pi2Z6u2bXCkasK.GPPgrf8A"/>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pRRSHeKc2HUmpw6x9JJV5og"/>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p_eMLWmz9vk.Ofxa5pgSuzQ"/>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pV2wwPn4EFkmNtNGyaWn_mg"/>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pKQ3FCUiXlEadwAaoCX1pjw"/>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purWq8a.XokSheDZ3bBqcLg"/>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pUVtGxmOlyEytv64F1u38Fg"/>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p3mcoAFI.nkOecmOv8lC5Mw"/>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pftmkEUVoFUCBwfIw4D4feQ"/>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pWfqWHSeP0U2Bi1BGQ0Fo1g"/>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pC0S8ssfRCE2n.RfwP4OmqQ"/>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ppWm_nrpxOUSQV.1HQa1HZQ"/>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ppWm_nrpxOUSQV.1HQa1HZQ"/>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peZHdNWuJZ0SBeCDbPj7NHA"/>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ppWm_nrpxOUSQV.1HQa1HZQ"/>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ppWm_nrpxOUSQV.1HQa1HZQ"/>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ppWm_nrpxOUSQV.1HQa1HZQ"/>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ppWm_nrpxOUSQV.1HQa1HZQ"/>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ppWm_nrpxOUSQV.1HQa1HZQ"/>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ppWm_nrpxOUSQV.1HQa1HZQ"/>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ppWm_nrpxOUSQV.1HQa1HZQ"/>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ppWm_nrpxOUSQV.1HQa1HZQ"/>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ppWm_nrpxOUSQV.1HQa1HZQ"/>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ppWm_nrpxOUSQV.1HQa1HZQ"/>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pWCVKP2.M1UK6lEpcHivzQQ"/>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ppWm_nrpxOUSQV.1HQa1HZQ"/>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ppWm_nrpxOUSQV.1HQa1HZQ"/>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ppWm_nrpxOUSQV.1HQa1HZQ"/>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ppWm_nrpxOUSQV.1HQa1HZQ"/>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ppWm_nrpxOUSQV.1HQa1HZQ"/>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ppWm_nrpxOUSQV.1HQa1HZQ"/>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ppWm_nrpxOUSQV.1HQa1HZQ"/>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ppWm_nrpxOUSQV.1HQa1HZQ"/>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ppWm_nrpxOUSQV.1HQa1HZQ"/>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ppWm_nrpxOUSQV.1HQa1HZQ"/>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pL8nSRfJ0xkGBHFxznDCn2A"/>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ppWm_nrpxOUSQV.1HQa1HZQ"/>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ppWm_nrpxOUSQV.1HQa1HZQ"/>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ppWm_nrpxOUSQV.1HQa1HZQ"/>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ppWm_nrpxOUSQV.1HQa1HZQ"/>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ppWm_nrpxOUSQV.1HQa1HZQ"/>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ppWm_nrpxOUSQV.1HQa1HZQ"/>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ppWm_nrpxOUSQV.1HQa1HZQ"/>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ppWm_nrpxOUSQV.1HQa1HZQ"/>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ppWm_nrpxOUSQV.1HQa1HZQ"/>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ppWm_nrpxOUSQV.1HQa1HZQ"/>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pRcOGbNFkkUuhPJ29LkXNaA"/>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ppWm_nrpxOUSQV.1HQa1HZQ"/>
</p:tagLst>
</file>

<file path=ppt/tags/tag61.xml><?xml version="1.0" encoding="utf-8"?>
<p:tagLst xmlns:a="http://schemas.openxmlformats.org/drawingml/2006/main" xmlns:r="http://schemas.openxmlformats.org/officeDocument/2006/relationships" xmlns:p="http://schemas.openxmlformats.org/presentationml/2006/main">
  <p:tag name="THINKCELLSHAPEDONOTDELETE" val="ppWm_nrpxOUSQV.1HQa1HZQ"/>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ppWm_nrpxOUSQV.1HQa1HZQ"/>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ppWm_nrpxOUSQV.1HQa1HZQ"/>
</p:tagLst>
</file>

<file path=ppt/tags/tag64.xml><?xml version="1.0" encoding="utf-8"?>
<p:tagLst xmlns:a="http://schemas.openxmlformats.org/drawingml/2006/main" xmlns:r="http://schemas.openxmlformats.org/officeDocument/2006/relationships" xmlns:p="http://schemas.openxmlformats.org/presentationml/2006/main">
  <p:tag name="THINKCELLSHAPEDONOTDELETE" val="ppWm_nrpxOUSQV.1HQa1HZQ"/>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xml><?xml version="1.0" encoding="utf-8"?>
<p:tagLst xmlns:a="http://schemas.openxmlformats.org/drawingml/2006/main" xmlns:r="http://schemas.openxmlformats.org/officeDocument/2006/relationships" xmlns:p="http://schemas.openxmlformats.org/presentationml/2006/main">
  <p:tag name="THINKCELLSHAPEDONOTDELETE" val="pjJHBst1VMUa3H6sptjJXJA"/>
</p:tagLst>
</file>

<file path=ppt/tags/tag67.xml><?xml version="1.0" encoding="utf-8"?>
<p:tagLst xmlns:a="http://schemas.openxmlformats.org/drawingml/2006/main" xmlns:r="http://schemas.openxmlformats.org/officeDocument/2006/relationships" xmlns:p="http://schemas.openxmlformats.org/presentationml/2006/main">
  <p:tag name="THINKCELLSHAPEDONOTDELETE" val="pRLtoHLMs.UyAYU6R6O91OA"/>
</p:tagLst>
</file>

<file path=ppt/tags/tag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pUC_MGsmGbkyIfmhT5XjrgQ"/>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pVygw2kQSrkex9goKx7Y_EQ"/>
</p:tagLst>
</file>

<file path=ppt/tags/tag72.xml><?xml version="1.0" encoding="utf-8"?>
<p:tagLst xmlns:a="http://schemas.openxmlformats.org/drawingml/2006/main" xmlns:r="http://schemas.openxmlformats.org/officeDocument/2006/relationships" xmlns:p="http://schemas.openxmlformats.org/presentationml/2006/main">
  <p:tag name="THINKCELLSHAPEDONOTDELETE" val="pewkOmzqG_E68CvVvSveByg"/>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xml><?xml version="1.0" encoding="utf-8"?>
<p:tagLst xmlns:a="http://schemas.openxmlformats.org/drawingml/2006/main" xmlns:r="http://schemas.openxmlformats.org/officeDocument/2006/relationships" xmlns:p="http://schemas.openxmlformats.org/presentationml/2006/main">
  <p:tag name="THINKCELLSHAPEDONOTDELETE" val="p.gsT8kL6NEifqH42EdokiA"/>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plM6p6NSekUezTxmsxzovNA"/>
</p:tagLst>
</file>

<file path=ppt/tags/tag76.xml><?xml version="1.0" encoding="utf-8"?>
<p:tagLst xmlns:a="http://schemas.openxmlformats.org/drawingml/2006/main" xmlns:r="http://schemas.openxmlformats.org/officeDocument/2006/relationships" xmlns:p="http://schemas.openxmlformats.org/presentationml/2006/main">
  <p:tag name="THINKCELLSHAPEDONOTDELETE" val="ppWm_nrpxOUSQV.1HQa1HZQ"/>
</p:tagLst>
</file>

<file path=ppt/tags/tag77.xml><?xml version="1.0" encoding="utf-8"?>
<p:tagLst xmlns:a="http://schemas.openxmlformats.org/drawingml/2006/main" xmlns:r="http://schemas.openxmlformats.org/officeDocument/2006/relationships" xmlns:p="http://schemas.openxmlformats.org/presentationml/2006/main">
  <p:tag name="THINKCELLSHAPEDONOTDELETE" val="ppWm_nrpxOUSQV.1HQa1HZQ"/>
</p:tagLst>
</file>

<file path=ppt/tags/tag78.xml><?xml version="1.0" encoding="utf-8"?>
<p:tagLst xmlns:a="http://schemas.openxmlformats.org/drawingml/2006/main" xmlns:r="http://schemas.openxmlformats.org/officeDocument/2006/relationships" xmlns:p="http://schemas.openxmlformats.org/presentationml/2006/main">
  <p:tag name="THINKCELLSHAPEDONOTDELETE" val="ppWm_nrpxOUSQV.1HQa1HZQ"/>
</p:tagLst>
</file>

<file path=ppt/tags/tag79.xml><?xml version="1.0" encoding="utf-8"?>
<p:tagLst xmlns:a="http://schemas.openxmlformats.org/drawingml/2006/main" xmlns:r="http://schemas.openxmlformats.org/officeDocument/2006/relationships" xmlns:p="http://schemas.openxmlformats.org/presentationml/2006/main">
  <p:tag name="THINKCELLSHAPEDONOTDELETE" val="ppWm_nrpxOUSQV.1HQa1HZQ"/>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p.2VGxYIWske02AluS8Begw"/>
</p:tagLst>
</file>

<file path=ppt/tags/tag80.xml><?xml version="1.0" encoding="utf-8"?>
<p:tagLst xmlns:a="http://schemas.openxmlformats.org/drawingml/2006/main" xmlns:r="http://schemas.openxmlformats.org/officeDocument/2006/relationships" xmlns:p="http://schemas.openxmlformats.org/presentationml/2006/main">
  <p:tag name="THINKCELLSHAPEDONOTDELETE" val="ppWm_nrpxOUSQV.1HQa1HZQ"/>
</p:tagLst>
</file>

<file path=ppt/tags/tag81.xml><?xml version="1.0" encoding="utf-8"?>
<p:tagLst xmlns:a="http://schemas.openxmlformats.org/drawingml/2006/main" xmlns:r="http://schemas.openxmlformats.org/officeDocument/2006/relationships" xmlns:p="http://schemas.openxmlformats.org/presentationml/2006/main">
  <p:tag name="THINKCELLSHAPEDONOTDELETE" val="ppWm_nrpxOUSQV.1HQa1HZQ"/>
</p:tagLst>
</file>

<file path=ppt/tags/tag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3.xml><?xml version="1.0" encoding="utf-8"?>
<p:tagLst xmlns:a="http://schemas.openxmlformats.org/drawingml/2006/main" xmlns:r="http://schemas.openxmlformats.org/officeDocument/2006/relationships" xmlns:p="http://schemas.openxmlformats.org/presentationml/2006/main">
  <p:tag name="THINKCELLSHAPEDONOTDELETE" val="prWsThpNE8U6.AHUvg2Piyw"/>
</p:tagLst>
</file>

<file path=ppt/tags/tag84.xml><?xml version="1.0" encoding="utf-8"?>
<p:tagLst xmlns:a="http://schemas.openxmlformats.org/drawingml/2006/main" xmlns:r="http://schemas.openxmlformats.org/officeDocument/2006/relationships" xmlns:p="http://schemas.openxmlformats.org/presentationml/2006/main">
  <p:tag name="THINKCELLSHAPEDONOTDELETE" val="pfDh2GdJo50GV.S6Hyl04PQ"/>
</p:tagLst>
</file>

<file path=ppt/tags/tag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6.xml><?xml version="1.0" encoding="utf-8"?>
<p:tagLst xmlns:a="http://schemas.openxmlformats.org/drawingml/2006/main" xmlns:r="http://schemas.openxmlformats.org/officeDocument/2006/relationships" xmlns:p="http://schemas.openxmlformats.org/presentationml/2006/main">
  <p:tag name="THINKCELLSHAPEDONOTDELETE" val="pKD7sdpR_tkSDrZkdFyL_1g"/>
</p:tagLst>
</file>

<file path=ppt/tags/tag87.xml><?xml version="1.0" encoding="utf-8"?>
<p:tagLst xmlns:a="http://schemas.openxmlformats.org/drawingml/2006/main" xmlns:r="http://schemas.openxmlformats.org/officeDocument/2006/relationships" xmlns:p="http://schemas.openxmlformats.org/presentationml/2006/main">
  <p:tag name="THINKCELLSHAPEDONOTDELETE" val="pHu4HV2CrHUGJfkp3MzhT5g"/>
</p:tagLst>
</file>

<file path=ppt/tags/tag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9.xml><?xml version="1.0" encoding="utf-8"?>
<p:tagLst xmlns:a="http://schemas.openxmlformats.org/drawingml/2006/main" xmlns:r="http://schemas.openxmlformats.org/officeDocument/2006/relationships" xmlns:p="http://schemas.openxmlformats.org/presentationml/2006/main">
  <p:tag name="THINKCELLSHAPEDONOTDELETE" val="pUIlJx7ceRESimt5lOU2UKQ"/>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p_3mgkCWUekijDmJLIp7OTw"/>
</p:tagLst>
</file>

<file path=ppt/tags/tag90.xml><?xml version="1.0" encoding="utf-8"?>
<p:tagLst xmlns:a="http://schemas.openxmlformats.org/drawingml/2006/main" xmlns:r="http://schemas.openxmlformats.org/officeDocument/2006/relationships" xmlns:p="http://schemas.openxmlformats.org/presentationml/2006/main">
  <p:tag name="THINKCELLSHAPEDONOTDELETE" val="pAamjRUtVJES.neqM3s7SgQ"/>
</p:tagLst>
</file>

<file path=ppt/tags/tag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2.xml><?xml version="1.0" encoding="utf-8"?>
<p:tagLst xmlns:a="http://schemas.openxmlformats.org/drawingml/2006/main" xmlns:r="http://schemas.openxmlformats.org/officeDocument/2006/relationships" xmlns:p="http://schemas.openxmlformats.org/presentationml/2006/main">
  <p:tag name="THINKCELLSHAPEDONOTDELETE" val="pdYNf79V2Y0KXEYzjF2jOQA"/>
</p:tagLst>
</file>

<file path=ppt/tags/tag9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4.xml><?xml version="1.0" encoding="utf-8"?>
<p:tagLst xmlns:a="http://schemas.openxmlformats.org/drawingml/2006/main" xmlns:r="http://schemas.openxmlformats.org/officeDocument/2006/relationships" xmlns:p="http://schemas.openxmlformats.org/presentationml/2006/main">
  <p:tag name="THINKCELLSHAPEDONOTDELETE" val="pAaktUwuTjUWKjfP43r1u7g"/>
</p:tagLst>
</file>

<file path=ppt/tags/tag95.xml><?xml version="1.0" encoding="utf-8"?>
<p:tagLst xmlns:a="http://schemas.openxmlformats.org/drawingml/2006/main" xmlns:r="http://schemas.openxmlformats.org/officeDocument/2006/relationships" xmlns:p="http://schemas.openxmlformats.org/presentationml/2006/main">
  <p:tag name="THINKCELLSHAPEDONOTDELETE" val="pB6wjk4yW.UOGETnXM8x77g"/>
</p:tagLst>
</file>

<file path=ppt/tags/tag96.xml><?xml version="1.0" encoding="utf-8"?>
<p:tagLst xmlns:a="http://schemas.openxmlformats.org/drawingml/2006/main" xmlns:r="http://schemas.openxmlformats.org/officeDocument/2006/relationships" xmlns:p="http://schemas.openxmlformats.org/presentationml/2006/main">
  <p:tag name="THINKCELLSHAPEDONOTDELETE" val="paTaBIhq6PkOgEzaaHecsbA"/>
</p:tagLst>
</file>

<file path=ppt/tags/tag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8.xml><?xml version="1.0" encoding="utf-8"?>
<p:tagLst xmlns:a="http://schemas.openxmlformats.org/drawingml/2006/main" xmlns:r="http://schemas.openxmlformats.org/officeDocument/2006/relationships" xmlns:p="http://schemas.openxmlformats.org/presentationml/2006/main">
  <p:tag name="THINKCELLSHAPEDONOTDELETE" val="p.H5Qpq4B4UmYGh1YEBBM9w"/>
</p:tagLst>
</file>

<file path=ppt/tags/tag99.xml><?xml version="1.0" encoding="utf-8"?>
<p:tagLst xmlns:a="http://schemas.openxmlformats.org/drawingml/2006/main" xmlns:r="http://schemas.openxmlformats.org/officeDocument/2006/relationships" xmlns:p="http://schemas.openxmlformats.org/presentationml/2006/main">
  <p:tag name="THINKCELLSHAPEDONOTDELETE" val="peglG.K10I06Hx_23rPpwTA"/>
</p:tagLst>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MS1444_Windows Azure Template 16x9_r08b">
  <a:themeElements>
    <a:clrScheme name="Custom 14">
      <a:dk1>
        <a:srgbClr val="292929"/>
      </a:dk1>
      <a:lt1>
        <a:srgbClr val="FFFFFF"/>
      </a:lt1>
      <a:dk2>
        <a:srgbClr val="5F5F5F"/>
      </a:dk2>
      <a:lt2>
        <a:srgbClr val="DDDDDD"/>
      </a:lt2>
      <a:accent1>
        <a:srgbClr val="FF8A00"/>
      </a:accent1>
      <a:accent2>
        <a:srgbClr val="00AEEF"/>
      </a:accent2>
      <a:accent3>
        <a:srgbClr val="910091"/>
      </a:accent3>
      <a:accent4>
        <a:srgbClr val="8CC600"/>
      </a:accent4>
      <a:accent5>
        <a:srgbClr val="FF0000"/>
      </a:accent5>
      <a:accent6>
        <a:srgbClr val="0071BC"/>
      </a:accent6>
      <a:hlink>
        <a:srgbClr val="0071BC"/>
      </a:hlink>
      <a:folHlink>
        <a:srgbClr val="00AEEF"/>
      </a:folHlink>
    </a:clrScheme>
    <a:fontScheme name="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2"/>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defRPr>
        </a:defPPr>
      </a:lstStyle>
      <a:style>
        <a:lnRef idx="1">
          <a:schemeClr val="accent2"/>
        </a:lnRef>
        <a:fillRef idx="3">
          <a:schemeClr val="accent2"/>
        </a:fillRef>
        <a:effectRef idx="2">
          <a:schemeClr val="accent2"/>
        </a:effectRef>
        <a:fontRef idx="minor">
          <a:schemeClr val="lt1"/>
        </a:fontRef>
      </a:style>
    </a:spDef>
    <a:txDef>
      <a:spPr>
        <a:noFill/>
      </a:spPr>
      <a:bodyPr wrap="square" lIns="0" tIns="0" rIns="0" bIns="0" rtlCol="0">
        <a:spAutoFit/>
      </a:bodyPr>
      <a:lstStyle>
        <a:defPPr marL="460375" indent="-460375">
          <a:lnSpc>
            <a:spcPct val="90000"/>
          </a:lnSpc>
          <a:spcBef>
            <a:spcPct val="20000"/>
          </a:spcBef>
          <a:buSzPct val="80000"/>
          <a:buBlip>
            <a:blip xmlns:r="http://schemas.openxmlformats.org/officeDocument/2006/relationships" r:embed="rId1"/>
          </a:buBlip>
          <a:defRPr sz="3200" dirty="0">
            <a:gradFill>
              <a:gsLst>
                <a:gs pos="0">
                  <a:srgbClr val="292929">
                    <a:lumMod val="90000"/>
                    <a:lumOff val="10000"/>
                  </a:srgbClr>
                </a:gs>
                <a:gs pos="86000">
                  <a:srgbClr val="292929">
                    <a:lumMod val="90000"/>
                    <a:lumOff val="10000"/>
                  </a:srgbClr>
                </a:gs>
              </a:gsLst>
              <a:lin ang="5400000" scaled="0"/>
            </a:gradFill>
          </a:defRPr>
        </a:defPPr>
      </a:lstStyle>
    </a:txDef>
  </a:objectDefaults>
  <a:extraClrSchemeLst/>
</a:theme>
</file>

<file path=ppt/theme/theme2.xml><?xml version="1.0" encoding="utf-8"?>
<a:theme xmlns:a="http://schemas.openxmlformats.org/drawingml/2006/main" name="White with Consolas font for code slides">
  <a:themeElements>
    <a:clrScheme name="Custom 12">
      <a:dk1>
        <a:srgbClr val="292929"/>
      </a:dk1>
      <a:lt1>
        <a:srgbClr val="FFFFFF"/>
      </a:lt1>
      <a:dk2>
        <a:srgbClr val="5F5F5F"/>
      </a:dk2>
      <a:lt2>
        <a:srgbClr val="DDDDDD"/>
      </a:lt2>
      <a:accent1>
        <a:srgbClr val="FFBE00"/>
      </a:accent1>
      <a:accent2>
        <a:srgbClr val="00AEEF"/>
      </a:accent2>
      <a:accent3>
        <a:srgbClr val="910091"/>
      </a:accent3>
      <a:accent4>
        <a:srgbClr val="00A600"/>
      </a:accent4>
      <a:accent5>
        <a:srgbClr val="FF0000"/>
      </a:accent5>
      <a:accent6>
        <a:srgbClr val="0071BC"/>
      </a:accent6>
      <a:hlink>
        <a:srgbClr val="0000A6"/>
      </a:hlink>
      <a:folHlink>
        <a:srgbClr val="0071BC"/>
      </a:folHlink>
    </a:clrScheme>
    <a:fontScheme name="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headEnd type="none" w="med" len="med"/>
          <a:tailEnd type="none" w="med" len="med"/>
        </a:ln>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defRPr>
        </a:defPPr>
      </a:lstStyle>
      <a:style>
        <a:lnRef idx="1">
          <a:schemeClr val="accent2"/>
        </a:lnRef>
        <a:fillRef idx="3">
          <a:schemeClr val="accent2"/>
        </a:fillRef>
        <a:effectRef idx="2">
          <a:schemeClr val="accent2"/>
        </a:effectRef>
        <a:fontRef idx="minor">
          <a:schemeClr val="lt1"/>
        </a:fontRef>
      </a:style>
    </a:spDef>
    <a:txDef>
      <a:spPr>
        <a:noFill/>
      </a:spPr>
      <a:bodyPr wrap="square" lIns="0" tIns="0" rIns="0" bIns="0" rtlCol="0">
        <a:spAutoFit/>
      </a:bodyPr>
      <a:lstStyle>
        <a:defPPr>
          <a:defRPr dirty="0" err="1" smtClean="0">
            <a:gradFill>
              <a:gsLst>
                <a:gs pos="417">
                  <a:srgbClr val="000000"/>
                </a:gs>
                <a:gs pos="100000">
                  <a:srgbClr val="000000"/>
                </a:gs>
              </a:gsLst>
              <a:lin ang="5400000" scaled="0"/>
            </a:gradFill>
          </a:defRPr>
        </a:defPPr>
      </a:lst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TaxKeywordTaxHTField xmlns="230e9df3-be65-4c73-a93b-d1236ebd677e">
      <Terms xmlns="http://schemas.microsoft.com/office/infopath/2007/PartnerControls"/>
    </TaxKeywordTaxHTField>
    <TaxCatchAll xmlns="230e9df3-be65-4c73-a93b-d1236ebd677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CA05B43BE68FE54B90DD26FDFB72BB05" ma:contentTypeVersion="0" ma:contentTypeDescription="Create a new document." ma:contentTypeScope="" ma:versionID="6df1bece345c1749bd9b91e82fa4a03a">
  <xsd:schema xmlns:xsd="http://www.w3.org/2001/XMLSchema" xmlns:xs="http://www.w3.org/2001/XMLSchema" xmlns:p="http://schemas.microsoft.com/office/2006/metadata/properties" xmlns:ns2="230e9df3-be65-4c73-a93b-d1236ebd677e" targetNamespace="http://schemas.microsoft.com/office/2006/metadata/properties" ma:root="true" ma:fieldsID="e317b0b832c9845d3aae3abd1bb0954e" ns2:_="">
    <xsd:import namespace="230e9df3-be65-4c73-a93b-d1236ebd677e"/>
    <xsd:element name="properties">
      <xsd:complexType>
        <xsd:sequence>
          <xsd:element name="documentManagement">
            <xsd:complexType>
              <xsd:all>
                <xsd:element ref="ns2:TaxKeywordTaxHTField" minOccurs="0"/>
                <xsd:element ref="ns2:TaxCatchAll" minOccurs="0"/>
                <xsd:element ref="ns2:TaxCatchAllLabe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KeywordTaxHTField" ma:index="8"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element name="TaxCatchAll" ma:index="9" nillable="true" ma:displayName="Taxonomy Catch All Column" ma:hidden="true" ma:list="{24ccdd3d-8ee2-4326-a025-466a9d1bc8a2}" ma:internalName="TaxCatchAll" ma:showField="CatchAllData" ma:web="a6005bf8-687e-4195-b520-3fb25bf0cb8a">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hidden="true" ma:list="{24ccdd3d-8ee2-4326-a025-466a9d1bc8a2}" ma:internalName="TaxCatchAllLabel" ma:readOnly="true" ma:showField="CatchAllDataLabel" ma:web="a6005bf8-687e-4195-b520-3fb25bf0cb8a">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882D8D6-9D38-4159-A398-AAC3689D3D7C}">
  <ds:schemaRefs>
    <ds:schemaRef ds:uri="http://schemas.microsoft.com/sharepoint/v3/contenttype/forms"/>
  </ds:schemaRefs>
</ds:datastoreItem>
</file>

<file path=customXml/itemProps2.xml><?xml version="1.0" encoding="utf-8"?>
<ds:datastoreItem xmlns:ds="http://schemas.openxmlformats.org/officeDocument/2006/customXml" ds:itemID="{69B2F97D-0457-4986-9734-D03EB073C5EA}">
  <ds:schemaRefs>
    <ds:schemaRef ds:uri="230e9df3-be65-4c73-a93b-d1236ebd677e"/>
    <ds:schemaRef ds:uri="http://schemas.microsoft.com/office/infopath/2007/PartnerControls"/>
    <ds:schemaRef ds:uri="http://schemas.microsoft.com/office/2006/metadata/properties"/>
    <ds:schemaRef ds:uri="http://schemas.openxmlformats.org/package/2006/metadata/core-properties"/>
    <ds:schemaRef ds:uri="http://purl.org/dc/elements/1.1/"/>
    <ds:schemaRef ds:uri="http://schemas.microsoft.com/office/2006/documentManagement/types"/>
    <ds:schemaRef ds:uri="http://purl.org/dc/terms/"/>
    <ds:schemaRef ds:uri="http://www.w3.org/XML/1998/namespace"/>
    <ds:schemaRef ds:uri="http://purl.org/dc/dcmitype/"/>
  </ds:schemaRefs>
</ds:datastoreItem>
</file>

<file path=customXml/itemProps3.xml><?xml version="1.0" encoding="utf-8"?>
<ds:datastoreItem xmlns:ds="http://schemas.openxmlformats.org/officeDocument/2006/customXml" ds:itemID="{8F590144-748D-417B-8B69-088F107B0F9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2893</TotalTime>
  <Words>610</Words>
  <Application>Microsoft Office PowerPoint</Application>
  <PresentationFormat>Custom</PresentationFormat>
  <Paragraphs>227</Paragraphs>
  <Slides>37</Slides>
  <Notes>25</Notes>
  <HiddenSlides>0</HiddenSlides>
  <MMClips>0</MMClips>
  <ScaleCrop>false</ScaleCrop>
  <HeadingPairs>
    <vt:vector size="8" baseType="variant">
      <vt:variant>
        <vt:lpstr>Fonts Used</vt:lpstr>
      </vt:variant>
      <vt:variant>
        <vt:i4>5</vt:i4>
      </vt:variant>
      <vt:variant>
        <vt:lpstr>Theme</vt:lpstr>
      </vt:variant>
      <vt:variant>
        <vt:i4>2</vt:i4>
      </vt:variant>
      <vt:variant>
        <vt:lpstr>Embedded OLE Servers</vt:lpstr>
      </vt:variant>
      <vt:variant>
        <vt:i4>1</vt:i4>
      </vt:variant>
      <vt:variant>
        <vt:lpstr>Slide Titles</vt:lpstr>
      </vt:variant>
      <vt:variant>
        <vt:i4>37</vt:i4>
      </vt:variant>
    </vt:vector>
  </HeadingPairs>
  <TitlesOfParts>
    <vt:vector size="45" baseType="lpstr">
      <vt:lpstr>Arial</vt:lpstr>
      <vt:lpstr>Segoe UI Light</vt:lpstr>
      <vt:lpstr>Segoe Light</vt:lpstr>
      <vt:lpstr>Segoe UI</vt:lpstr>
      <vt:lpstr>Consolas</vt:lpstr>
      <vt:lpstr>MS1444_Windows Azure Template 16x9_r08b</vt:lpstr>
      <vt:lpstr>White with Consolas font for code slides</vt:lpstr>
      <vt:lpstr>think-cell Slide</vt:lpstr>
      <vt:lpstr>Building Social Games for Windows 8 with Windows Azure </vt:lpstr>
      <vt:lpstr>Agenda</vt:lpstr>
      <vt:lpstr>Context</vt:lpstr>
      <vt:lpstr>Features of Connected Games</vt:lpstr>
      <vt:lpstr>Casual Gaming Ecosystem</vt:lpstr>
      <vt:lpstr>Tankster</vt:lpstr>
      <vt:lpstr>PowerPoint Presentation</vt:lpstr>
      <vt:lpstr>Three Versions of Tankster</vt:lpstr>
      <vt:lpstr>Start A Game</vt:lpstr>
      <vt:lpstr>Invite to Play</vt:lpstr>
      <vt:lpstr>Accept a Game Invite</vt:lpstr>
      <vt:lpstr>Begin Playing a Game</vt:lpstr>
      <vt:lpstr>Connect to the Socket Server</vt:lpstr>
      <vt:lpstr>Connect to the Socket Server</vt:lpstr>
      <vt:lpstr>Patterns</vt:lpstr>
      <vt:lpstr>PowerPoint Presentation</vt:lpstr>
      <vt:lpstr>Decoupled Systems</vt:lpstr>
      <vt:lpstr>Command – Query Separation</vt:lpstr>
      <vt:lpstr>Architectural Diagram</vt:lpstr>
      <vt:lpstr>JavaScript Start Game</vt:lpstr>
      <vt:lpstr>Send Game Command</vt:lpstr>
      <vt:lpstr>Process Game Command</vt:lpstr>
      <vt:lpstr>PowerPoint Presentation</vt:lpstr>
      <vt:lpstr>Two Communication Methods</vt:lpstr>
      <vt:lpstr>Push Communication</vt:lpstr>
      <vt:lpstr>Push Technology</vt:lpstr>
      <vt:lpstr>Push Communication Architecture</vt:lpstr>
      <vt:lpstr>Pull Communication</vt:lpstr>
      <vt:lpstr>Pull Technology</vt:lpstr>
      <vt:lpstr>Push Communication Architecture</vt:lpstr>
      <vt:lpstr>Push or Pull?</vt:lpstr>
      <vt:lpstr>PowerPoint Presentation</vt:lpstr>
      <vt:lpstr>What is the Toolkit for Social Games?</vt:lpstr>
      <vt:lpstr>Server APIs</vt:lpstr>
      <vt:lpstr>Generic Server APIs</vt:lpstr>
      <vt:lpstr>Additional Resources</vt:lpstr>
      <vt:lpstr>PowerPoint Presentation</vt:lpstr>
    </vt:vector>
  </TitlesOfParts>
  <Company>Artitudes Design</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Windows Azure Overview</dc:title>
  <dc:subject>Windows Azure</dc:subject>
  <dc:creator>Artitudes Design</dc:creator>
  <cp:lastModifiedBy>Nathan Totten</cp:lastModifiedBy>
  <cp:revision>228</cp:revision>
  <cp:lastPrinted>2011-10-11T14:25:22Z</cp:lastPrinted>
  <dcterms:created xsi:type="dcterms:W3CDTF">2011-03-29T16:07:22Z</dcterms:created>
  <dcterms:modified xsi:type="dcterms:W3CDTF">2011-12-09T21:50:07Z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0x010100CA05B43BE68FE54B90DD26FDFB72BB05</vt:lpwstr>
  </property>
</Properties>
</file>

<file path=docProps/thumbnail.jpeg>
</file>